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9.xml" ContentType="application/vnd.openxmlformats-officedocument.presentationml.notesSlide+xml"/>
  <Override PartName="/ppt/tags/tag31.xml" ContentType="application/vnd.openxmlformats-officedocument.presentationml.tags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ink/ink1.xml" ContentType="application/inkml+xml"/>
  <Override PartName="/ppt/ink/ink2.xml" ContentType="application/inkml+xml"/>
  <Override PartName="/ppt/tags/tag37.xml" ContentType="application/vnd.openxmlformats-officedocument.presentationml.tags+xml"/>
  <Override PartName="/ppt/notesSlides/notesSlide21.xml" ContentType="application/vnd.openxmlformats-officedocument.presentationml.notesSlide+xml"/>
  <Override PartName="/ppt/tags/tag38.xml" ContentType="application/vnd.openxmlformats-officedocument.presentationml.tags+xml"/>
  <Override PartName="/ppt/notesSlides/notesSlide22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3.xml" ContentType="application/vnd.openxmlformats-officedocument.presentationml.notesSlide+xml"/>
  <Override PartName="/ppt/tags/tag41.xml" ContentType="application/vnd.openxmlformats-officedocument.presentationml.tags+xml"/>
  <Override PartName="/ppt/notesSlides/notesSlide24.xml" ContentType="application/vnd.openxmlformats-officedocument.presentationml.notesSlide+xml"/>
  <Override PartName="/ppt/tags/tag42.xml" ContentType="application/vnd.openxmlformats-officedocument.presentationml.tags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74" r:id="rId6"/>
    <p:sldId id="260" r:id="rId7"/>
    <p:sldId id="261" r:id="rId8"/>
    <p:sldId id="262" r:id="rId9"/>
    <p:sldId id="263" r:id="rId10"/>
    <p:sldId id="264" r:id="rId11"/>
    <p:sldId id="265" r:id="rId12"/>
    <p:sldId id="275" r:id="rId13"/>
    <p:sldId id="279" r:id="rId14"/>
    <p:sldId id="266" r:id="rId15"/>
    <p:sldId id="267" r:id="rId16"/>
    <p:sldId id="268" r:id="rId17"/>
    <p:sldId id="269" r:id="rId18"/>
    <p:sldId id="277" r:id="rId19"/>
    <p:sldId id="276" r:id="rId20"/>
    <p:sldId id="278" r:id="rId21"/>
    <p:sldId id="280" r:id="rId22"/>
    <p:sldId id="281" r:id="rId23"/>
    <p:sldId id="282" r:id="rId24"/>
    <p:sldId id="29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3" r:id="rId35"/>
    <p:sldId id="294" r:id="rId36"/>
    <p:sldId id="296" r:id="rId37"/>
    <p:sldId id="295" r:id="rId38"/>
    <p:sldId id="297" r:id="rId39"/>
    <p:sldId id="270" r:id="rId40"/>
    <p:sldId id="271" r:id="rId41"/>
    <p:sldId id="272" r:id="rId42"/>
  </p:sldIdLst>
  <p:sldSz cx="9144000" cy="5143500" type="screen16x9"/>
  <p:notesSz cx="5143500" cy="9144000"/>
  <p:custDataLst>
    <p:tags r:id="rId4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64C4D6-CD79-4C99-B611-F902BFCFE48B}" v="69" dt="2026-04-29T08:47:06.7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72418" autoAdjust="0"/>
  </p:normalViewPr>
  <p:slideViewPr>
    <p:cSldViewPr snapToGrid="0" snapToObjects="1">
      <p:cViewPr varScale="1">
        <p:scale>
          <a:sx n="79" d="100"/>
          <a:sy n="79" d="100"/>
        </p:scale>
        <p:origin x="157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RAT KIZILTEPE" userId="8c75c5af-82c8-4e6d-8fe8-71a1f84bbf19" providerId="ADAL" clId="{50A7E60C-81B1-4ADD-8B75-3BF22FCDDD6B}"/>
    <pc:docChg chg="undo custSel addSld delSld modSld sldOrd">
      <pc:chgData name="FIRAT KIZILTEPE" userId="8c75c5af-82c8-4e6d-8fe8-71a1f84bbf19" providerId="ADAL" clId="{50A7E60C-81B1-4ADD-8B75-3BF22FCDDD6B}" dt="2026-04-29T08:50:59.026" v="3015" actId="22"/>
      <pc:docMkLst>
        <pc:docMk/>
      </pc:docMkLst>
      <pc:sldChg chg="addSp delSp modSp mod">
        <pc:chgData name="FIRAT KIZILTEPE" userId="8c75c5af-82c8-4e6d-8fe8-71a1f84bbf19" providerId="ADAL" clId="{50A7E60C-81B1-4ADD-8B75-3BF22FCDDD6B}" dt="2026-04-28T18:12:58.408" v="927" actId="404"/>
        <pc:sldMkLst>
          <pc:docMk/>
          <pc:sldMk cId="0" sldId="256"/>
        </pc:sldMkLst>
        <pc:spChg chg="mod">
          <ac:chgData name="FIRAT KIZILTEPE" userId="8c75c5af-82c8-4e6d-8fe8-71a1f84bbf19" providerId="ADAL" clId="{50A7E60C-81B1-4ADD-8B75-3BF22FCDDD6B}" dt="2026-04-28T18:11:50.561" v="836" actId="1076"/>
          <ac:spMkLst>
            <pc:docMk/>
            <pc:sldMk cId="0" sldId="256"/>
            <ac:spMk id="3" creationId="{00000000-0000-0000-0000-000000000000}"/>
          </ac:spMkLst>
        </pc:spChg>
        <pc:spChg chg="add del mod">
          <ac:chgData name="FIRAT KIZILTEPE" userId="8c75c5af-82c8-4e6d-8fe8-71a1f84bbf19" providerId="ADAL" clId="{50A7E60C-81B1-4ADD-8B75-3BF22FCDDD6B}" dt="2026-04-28T18:11:46.795" v="833" actId="21"/>
          <ac:spMkLst>
            <pc:docMk/>
            <pc:sldMk cId="0" sldId="256"/>
            <ac:spMk id="6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1:39:07.245" v="40" actId="20577"/>
          <ac:spMkLst>
            <pc:docMk/>
            <pc:sldMk cId="0" sldId="256"/>
            <ac:spMk id="19" creationId="{00000000-0000-0000-0000-000000000000}"/>
          </ac:spMkLst>
        </pc:spChg>
        <pc:spChg chg="del">
          <ac:chgData name="FIRAT KIZILTEPE" userId="8c75c5af-82c8-4e6d-8fe8-71a1f84bbf19" providerId="ADAL" clId="{50A7E60C-81B1-4ADD-8B75-3BF22FCDDD6B}" dt="2026-04-28T11:38:59.801" v="26" actId="478"/>
          <ac:spMkLst>
            <pc:docMk/>
            <pc:sldMk cId="0" sldId="256"/>
            <ac:spMk id="20" creationId="{00000000-0000-0000-0000-000000000000}"/>
          </ac:spMkLst>
        </pc:spChg>
        <pc:spChg chg="add mod">
          <ac:chgData name="FIRAT KIZILTEPE" userId="8c75c5af-82c8-4e6d-8fe8-71a1f84bbf19" providerId="ADAL" clId="{50A7E60C-81B1-4ADD-8B75-3BF22FCDDD6B}" dt="2026-04-28T18:12:58.408" v="927" actId="404"/>
          <ac:spMkLst>
            <pc:docMk/>
            <pc:sldMk cId="0" sldId="256"/>
            <ac:spMk id="20" creationId="{7AD8224B-5A87-1DEB-EC2B-CB115FC084E6}"/>
          </ac:spMkLst>
        </pc:spChg>
        <pc:spChg chg="del">
          <ac:chgData name="FIRAT KIZILTEPE" userId="8c75c5af-82c8-4e6d-8fe8-71a1f84bbf19" providerId="ADAL" clId="{50A7E60C-81B1-4ADD-8B75-3BF22FCDDD6B}" dt="2026-04-28T11:39:01.153" v="27" actId="478"/>
          <ac:spMkLst>
            <pc:docMk/>
            <pc:sldMk cId="0" sldId="256"/>
            <ac:spMk id="21" creationId="{00000000-0000-0000-0000-000000000000}"/>
          </ac:spMkLst>
        </pc:spChg>
      </pc:sldChg>
      <pc:sldChg chg="delSp modSp mod">
        <pc:chgData name="FIRAT KIZILTEPE" userId="8c75c5af-82c8-4e6d-8fe8-71a1f84bbf19" providerId="ADAL" clId="{50A7E60C-81B1-4ADD-8B75-3BF22FCDDD6B}" dt="2026-04-28T13:00:58.755" v="87" actId="1076"/>
        <pc:sldMkLst>
          <pc:docMk/>
          <pc:sldMk cId="0" sldId="257"/>
        </pc:sldMkLst>
        <pc:spChg chg="mod">
          <ac:chgData name="FIRAT KIZILTEPE" userId="8c75c5af-82c8-4e6d-8fe8-71a1f84bbf19" providerId="ADAL" clId="{50A7E60C-81B1-4ADD-8B75-3BF22FCDDD6B}" dt="2026-04-28T13:00:58.755" v="87" actId="1076"/>
          <ac:spMkLst>
            <pc:docMk/>
            <pc:sldMk cId="0" sldId="257"/>
            <ac:spMk id="7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0:58.755" v="87" actId="1076"/>
          <ac:spMkLst>
            <pc:docMk/>
            <pc:sldMk cId="0" sldId="257"/>
            <ac:spMk id="9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0:58.755" v="87" actId="1076"/>
          <ac:spMkLst>
            <pc:docMk/>
            <pc:sldMk cId="0" sldId="257"/>
            <ac:spMk id="11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0:58.755" v="87" actId="1076"/>
          <ac:spMkLst>
            <pc:docMk/>
            <pc:sldMk cId="0" sldId="257"/>
            <ac:spMk id="12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0:58.755" v="87" actId="1076"/>
          <ac:spMkLst>
            <pc:docMk/>
            <pc:sldMk cId="0" sldId="257"/>
            <ac:spMk id="13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0:58.755" v="87" actId="1076"/>
          <ac:spMkLst>
            <pc:docMk/>
            <pc:sldMk cId="0" sldId="257"/>
            <ac:spMk id="14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0:58.755" v="87" actId="1076"/>
          <ac:spMkLst>
            <pc:docMk/>
            <pc:sldMk cId="0" sldId="257"/>
            <ac:spMk id="17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0:58.755" v="87" actId="1076"/>
          <ac:spMkLst>
            <pc:docMk/>
            <pc:sldMk cId="0" sldId="257"/>
            <ac:spMk id="18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0:58.755" v="87" actId="1076"/>
          <ac:spMkLst>
            <pc:docMk/>
            <pc:sldMk cId="0" sldId="257"/>
            <ac:spMk id="19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0:58.755" v="87" actId="1076"/>
          <ac:spMkLst>
            <pc:docMk/>
            <pc:sldMk cId="0" sldId="257"/>
            <ac:spMk id="21" creationId="{00000000-0000-0000-0000-000000000000}"/>
          </ac:spMkLst>
        </pc:spChg>
        <pc:spChg chg="del">
          <ac:chgData name="FIRAT KIZILTEPE" userId="8c75c5af-82c8-4e6d-8fe8-71a1f84bbf19" providerId="ADAL" clId="{50A7E60C-81B1-4ADD-8B75-3BF22FCDDD6B}" dt="2026-04-28T13:00:47.083" v="81" actId="478"/>
          <ac:spMkLst>
            <pc:docMk/>
            <pc:sldMk cId="0" sldId="257"/>
            <ac:spMk id="22" creationId="{00000000-0000-0000-0000-000000000000}"/>
          </ac:spMkLst>
        </pc:spChg>
        <pc:spChg chg="del">
          <ac:chgData name="FIRAT KIZILTEPE" userId="8c75c5af-82c8-4e6d-8fe8-71a1f84bbf19" providerId="ADAL" clId="{50A7E60C-81B1-4ADD-8B75-3BF22FCDDD6B}" dt="2026-04-28T13:00:52.840" v="86" actId="478"/>
          <ac:spMkLst>
            <pc:docMk/>
            <pc:sldMk cId="0" sldId="257"/>
            <ac:spMk id="23" creationId="{00000000-0000-0000-0000-000000000000}"/>
          </ac:spMkLst>
        </pc:spChg>
        <pc:spChg chg="del">
          <ac:chgData name="FIRAT KIZILTEPE" userId="8c75c5af-82c8-4e6d-8fe8-71a1f84bbf19" providerId="ADAL" clId="{50A7E60C-81B1-4ADD-8B75-3BF22FCDDD6B}" dt="2026-04-28T13:00:52.296" v="85" actId="478"/>
          <ac:spMkLst>
            <pc:docMk/>
            <pc:sldMk cId="0" sldId="257"/>
            <ac:spMk id="24" creationId="{00000000-0000-0000-0000-000000000000}"/>
          </ac:spMkLst>
        </pc:spChg>
        <pc:spChg chg="del">
          <ac:chgData name="FIRAT KIZILTEPE" userId="8c75c5af-82c8-4e6d-8fe8-71a1f84bbf19" providerId="ADAL" clId="{50A7E60C-81B1-4ADD-8B75-3BF22FCDDD6B}" dt="2026-04-28T13:00:50.828" v="84" actId="478"/>
          <ac:spMkLst>
            <pc:docMk/>
            <pc:sldMk cId="0" sldId="257"/>
            <ac:spMk id="25" creationId="{00000000-0000-0000-0000-000000000000}"/>
          </ac:spMkLst>
        </pc:spChg>
        <pc:spChg chg="del mod">
          <ac:chgData name="FIRAT KIZILTEPE" userId="8c75c5af-82c8-4e6d-8fe8-71a1f84bbf19" providerId="ADAL" clId="{50A7E60C-81B1-4ADD-8B75-3BF22FCDDD6B}" dt="2026-04-28T13:00:49.595" v="83" actId="478"/>
          <ac:spMkLst>
            <pc:docMk/>
            <pc:sldMk cId="0" sldId="257"/>
            <ac:spMk id="26" creationId="{00000000-0000-0000-0000-000000000000}"/>
          </ac:spMkLst>
        </pc:spChg>
      </pc:sldChg>
      <pc:sldChg chg="delSp modSp mod">
        <pc:chgData name="FIRAT KIZILTEPE" userId="8c75c5af-82c8-4e6d-8fe8-71a1f84bbf19" providerId="ADAL" clId="{50A7E60C-81B1-4ADD-8B75-3BF22FCDDD6B}" dt="2026-04-28T13:02:20.766" v="106" actId="1076"/>
        <pc:sldMkLst>
          <pc:docMk/>
          <pc:sldMk cId="0" sldId="258"/>
        </pc:sldMkLst>
        <pc:spChg chg="mod">
          <ac:chgData name="FIRAT KIZILTEPE" userId="8c75c5af-82c8-4e6d-8fe8-71a1f84bbf19" providerId="ADAL" clId="{50A7E60C-81B1-4ADD-8B75-3BF22FCDDD6B}" dt="2026-04-28T13:02:20.766" v="106" actId="1076"/>
          <ac:spMkLst>
            <pc:docMk/>
            <pc:sldMk cId="0" sldId="258"/>
            <ac:spMk id="15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2:20.766" v="106" actId="1076"/>
          <ac:spMkLst>
            <pc:docMk/>
            <pc:sldMk cId="0" sldId="258"/>
            <ac:spMk id="16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2:20.766" v="106" actId="1076"/>
          <ac:spMkLst>
            <pc:docMk/>
            <pc:sldMk cId="0" sldId="258"/>
            <ac:spMk id="17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2:20.766" v="106" actId="1076"/>
          <ac:spMkLst>
            <pc:docMk/>
            <pc:sldMk cId="0" sldId="258"/>
            <ac:spMk id="18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2:20.766" v="106" actId="1076"/>
          <ac:spMkLst>
            <pc:docMk/>
            <pc:sldMk cId="0" sldId="258"/>
            <ac:spMk id="19" creationId="{00000000-0000-0000-0000-000000000000}"/>
          </ac:spMkLst>
        </pc:spChg>
        <pc:spChg chg="del">
          <ac:chgData name="FIRAT KIZILTEPE" userId="8c75c5af-82c8-4e6d-8fe8-71a1f84bbf19" providerId="ADAL" clId="{50A7E60C-81B1-4ADD-8B75-3BF22FCDDD6B}" dt="2026-04-28T13:02:05.065" v="100" actId="478"/>
          <ac:spMkLst>
            <pc:docMk/>
            <pc:sldMk cId="0" sldId="258"/>
            <ac:spMk id="20" creationId="{00000000-0000-0000-0000-000000000000}"/>
          </ac:spMkLst>
        </pc:spChg>
        <pc:spChg chg="del mod">
          <ac:chgData name="FIRAT KIZILTEPE" userId="8c75c5af-82c8-4e6d-8fe8-71a1f84bbf19" providerId="ADAL" clId="{50A7E60C-81B1-4ADD-8B75-3BF22FCDDD6B}" dt="2026-04-28T13:02:06.939" v="102" actId="478"/>
          <ac:spMkLst>
            <pc:docMk/>
            <pc:sldMk cId="0" sldId="258"/>
            <ac:spMk id="21" creationId="{00000000-0000-0000-0000-000000000000}"/>
          </ac:spMkLst>
        </pc:spChg>
        <pc:spChg chg="del mod">
          <ac:chgData name="FIRAT KIZILTEPE" userId="8c75c5af-82c8-4e6d-8fe8-71a1f84bbf19" providerId="ADAL" clId="{50A7E60C-81B1-4ADD-8B75-3BF22FCDDD6B}" dt="2026-04-28T13:02:08.987" v="103" actId="478"/>
          <ac:spMkLst>
            <pc:docMk/>
            <pc:sldMk cId="0" sldId="258"/>
            <ac:spMk id="22" creationId="{00000000-0000-0000-0000-000000000000}"/>
          </ac:spMkLst>
        </pc:spChg>
        <pc:spChg chg="del">
          <ac:chgData name="FIRAT KIZILTEPE" userId="8c75c5af-82c8-4e6d-8fe8-71a1f84bbf19" providerId="ADAL" clId="{50A7E60C-81B1-4ADD-8B75-3BF22FCDDD6B}" dt="2026-04-28T13:02:08.987" v="103" actId="478"/>
          <ac:spMkLst>
            <pc:docMk/>
            <pc:sldMk cId="0" sldId="258"/>
            <ac:spMk id="23" creationId="{00000000-0000-0000-0000-000000000000}"/>
          </ac:spMkLst>
        </pc:spChg>
        <pc:spChg chg="del">
          <ac:chgData name="FIRAT KIZILTEPE" userId="8c75c5af-82c8-4e6d-8fe8-71a1f84bbf19" providerId="ADAL" clId="{50A7E60C-81B1-4ADD-8B75-3BF22FCDDD6B}" dt="2026-04-28T13:02:08.987" v="103" actId="478"/>
          <ac:spMkLst>
            <pc:docMk/>
            <pc:sldMk cId="0" sldId="258"/>
            <ac:spMk id="24" creationId="{00000000-0000-0000-0000-000000000000}"/>
          </ac:spMkLst>
        </pc:spChg>
      </pc:sldChg>
      <pc:sldChg chg="addSp delSp modSp mod setBg">
        <pc:chgData name="FIRAT KIZILTEPE" userId="8c75c5af-82c8-4e6d-8fe8-71a1f84bbf19" providerId="ADAL" clId="{50A7E60C-81B1-4ADD-8B75-3BF22FCDDD6B}" dt="2026-04-28T12:30:17.895" v="42" actId="14100"/>
        <pc:sldMkLst>
          <pc:docMk/>
          <pc:sldMk cId="0" sldId="259"/>
        </pc:sldMkLst>
        <pc:spChg chg="del">
          <ac:chgData name="FIRAT KIZILTEPE" userId="8c75c5af-82c8-4e6d-8fe8-71a1f84bbf19" providerId="ADAL" clId="{50A7E60C-81B1-4ADD-8B75-3BF22FCDDD6B}" dt="2026-04-28T11:29:39.940" v="6" actId="478"/>
          <ac:spMkLst>
            <pc:docMk/>
            <pc:sldMk cId="0" sldId="259"/>
            <ac:spMk id="2" creationId="{00000000-0000-0000-0000-000000000000}"/>
          </ac:spMkLst>
        </pc:spChg>
        <pc:spChg chg="add mod">
          <ac:chgData name="FIRAT KIZILTEPE" userId="8c75c5af-82c8-4e6d-8fe8-71a1f84bbf19" providerId="ADAL" clId="{50A7E60C-81B1-4ADD-8B75-3BF22FCDDD6B}" dt="2026-04-28T12:30:17.895" v="42" actId="14100"/>
          <ac:spMkLst>
            <pc:docMk/>
            <pc:sldMk cId="0" sldId="259"/>
            <ac:spMk id="2" creationId="{9FE57258-49C7-5315-199D-571DCCF80AA6}"/>
          </ac:spMkLst>
        </pc:spChg>
        <pc:graphicFrameChg chg="del">
          <ac:chgData name="FIRAT KIZILTEPE" userId="8c75c5af-82c8-4e6d-8fe8-71a1f84bbf19" providerId="ADAL" clId="{50A7E60C-81B1-4ADD-8B75-3BF22FCDDD6B}" dt="2026-04-28T11:29:05.140" v="1" actId="478"/>
          <ac:graphicFrameMkLst>
            <pc:docMk/>
            <pc:sldMk cId="0" sldId="259"/>
            <ac:graphicFrameMk id="5" creationId="{00000000-0000-0000-0000-000000000000}"/>
          </ac:graphicFrameMkLst>
        </pc:graphicFrameChg>
        <pc:picChg chg="add mod">
          <ac:chgData name="FIRAT KIZILTEPE" userId="8c75c5af-82c8-4e6d-8fe8-71a1f84bbf19" providerId="ADAL" clId="{50A7E60C-81B1-4ADD-8B75-3BF22FCDDD6B}" dt="2026-04-28T11:29:59.734" v="11" actId="1076"/>
          <ac:picMkLst>
            <pc:docMk/>
            <pc:sldMk cId="0" sldId="259"/>
            <ac:picMk id="6" creationId="{896F1250-19BC-B1D4-EB16-BD6420184F5D}"/>
          </ac:picMkLst>
        </pc:picChg>
      </pc:sldChg>
      <pc:sldChg chg="delSp modSp mod">
        <pc:chgData name="FIRAT KIZILTEPE" userId="8c75c5af-82c8-4e6d-8fe8-71a1f84bbf19" providerId="ADAL" clId="{50A7E60C-81B1-4ADD-8B75-3BF22FCDDD6B}" dt="2026-04-28T12:59:33.728" v="80" actId="478"/>
        <pc:sldMkLst>
          <pc:docMk/>
          <pc:sldMk cId="0" sldId="261"/>
        </pc:sldMkLst>
        <pc:spChg chg="mod">
          <ac:chgData name="FIRAT KIZILTEPE" userId="8c75c5af-82c8-4e6d-8fe8-71a1f84bbf19" providerId="ADAL" clId="{50A7E60C-81B1-4ADD-8B75-3BF22FCDDD6B}" dt="2026-04-28T12:59:27.513" v="77" actId="20577"/>
          <ac:spMkLst>
            <pc:docMk/>
            <pc:sldMk cId="0" sldId="261"/>
            <ac:spMk id="31" creationId="{00000000-0000-0000-0000-000000000000}"/>
          </ac:spMkLst>
        </pc:spChg>
        <pc:spChg chg="del">
          <ac:chgData name="FIRAT KIZILTEPE" userId="8c75c5af-82c8-4e6d-8fe8-71a1f84bbf19" providerId="ADAL" clId="{50A7E60C-81B1-4ADD-8B75-3BF22FCDDD6B}" dt="2026-04-28T12:59:31.234" v="78" actId="478"/>
          <ac:spMkLst>
            <pc:docMk/>
            <pc:sldMk cId="0" sldId="261"/>
            <ac:spMk id="36" creationId="{00000000-0000-0000-0000-000000000000}"/>
          </ac:spMkLst>
        </pc:spChg>
        <pc:spChg chg="del">
          <ac:chgData name="FIRAT KIZILTEPE" userId="8c75c5af-82c8-4e6d-8fe8-71a1f84bbf19" providerId="ADAL" clId="{50A7E60C-81B1-4ADD-8B75-3BF22FCDDD6B}" dt="2026-04-28T12:59:33.728" v="80" actId="478"/>
          <ac:spMkLst>
            <pc:docMk/>
            <pc:sldMk cId="0" sldId="261"/>
            <ac:spMk id="37" creationId="{00000000-0000-0000-0000-000000000000}"/>
          </ac:spMkLst>
        </pc:spChg>
        <pc:spChg chg="del">
          <ac:chgData name="FIRAT KIZILTEPE" userId="8c75c5af-82c8-4e6d-8fe8-71a1f84bbf19" providerId="ADAL" clId="{50A7E60C-81B1-4ADD-8B75-3BF22FCDDD6B}" dt="2026-04-28T12:59:32.901" v="79" actId="478"/>
          <ac:spMkLst>
            <pc:docMk/>
            <pc:sldMk cId="0" sldId="261"/>
            <ac:spMk id="39" creationId="{00000000-0000-0000-0000-000000000000}"/>
          </ac:spMkLst>
        </pc:spChg>
      </pc:sldChg>
      <pc:sldChg chg="modSp mod">
        <pc:chgData name="FIRAT KIZILTEPE" userId="8c75c5af-82c8-4e6d-8fe8-71a1f84bbf19" providerId="ADAL" clId="{50A7E60C-81B1-4ADD-8B75-3BF22FCDDD6B}" dt="2026-04-28T13:03:54.619" v="109" actId="20577"/>
        <pc:sldMkLst>
          <pc:docMk/>
          <pc:sldMk cId="0" sldId="263"/>
        </pc:sldMkLst>
        <pc:spChg chg="mod">
          <ac:chgData name="FIRAT KIZILTEPE" userId="8c75c5af-82c8-4e6d-8fe8-71a1f84bbf19" providerId="ADAL" clId="{50A7E60C-81B1-4ADD-8B75-3BF22FCDDD6B}" dt="2026-04-28T13:03:50.470" v="108" actId="20577"/>
          <ac:spMkLst>
            <pc:docMk/>
            <pc:sldMk cId="0" sldId="263"/>
            <ac:spMk id="11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03:54.619" v="109" actId="20577"/>
          <ac:spMkLst>
            <pc:docMk/>
            <pc:sldMk cId="0" sldId="263"/>
            <ac:spMk id="27" creationId="{00000000-0000-0000-0000-000000000000}"/>
          </ac:spMkLst>
        </pc:spChg>
      </pc:sldChg>
      <pc:sldChg chg="modSp mod">
        <pc:chgData name="FIRAT KIZILTEPE" userId="8c75c5af-82c8-4e6d-8fe8-71a1f84bbf19" providerId="ADAL" clId="{50A7E60C-81B1-4ADD-8B75-3BF22FCDDD6B}" dt="2026-04-28T13:04:11.642" v="117" actId="6549"/>
        <pc:sldMkLst>
          <pc:docMk/>
          <pc:sldMk cId="0" sldId="264"/>
        </pc:sldMkLst>
        <pc:spChg chg="mod">
          <ac:chgData name="FIRAT KIZILTEPE" userId="8c75c5af-82c8-4e6d-8fe8-71a1f84bbf19" providerId="ADAL" clId="{50A7E60C-81B1-4ADD-8B75-3BF22FCDDD6B}" dt="2026-04-28T13:04:11.642" v="117" actId="6549"/>
          <ac:spMkLst>
            <pc:docMk/>
            <pc:sldMk cId="0" sldId="264"/>
            <ac:spMk id="3" creationId="{00000000-0000-0000-0000-000000000000}"/>
          </ac:spMkLst>
        </pc:spChg>
      </pc:sldChg>
      <pc:sldChg chg="addSp modSp mod">
        <pc:chgData name="FIRAT KIZILTEPE" userId="8c75c5af-82c8-4e6d-8fe8-71a1f84bbf19" providerId="ADAL" clId="{50A7E60C-81B1-4ADD-8B75-3BF22FCDDD6B}" dt="2026-04-28T22:53:15.225" v="1493" actId="14100"/>
        <pc:sldMkLst>
          <pc:docMk/>
          <pc:sldMk cId="0" sldId="265"/>
        </pc:sldMkLst>
        <pc:spChg chg="add mod">
          <ac:chgData name="FIRAT KIZILTEPE" userId="8c75c5af-82c8-4e6d-8fe8-71a1f84bbf19" providerId="ADAL" clId="{50A7E60C-81B1-4ADD-8B75-3BF22FCDDD6B}" dt="2026-04-28T13:24:45.548" v="767" actId="1076"/>
          <ac:spMkLst>
            <pc:docMk/>
            <pc:sldMk cId="0" sldId="265"/>
            <ac:spMk id="5" creationId="{864EAFA4-5114-BECF-B7D5-D9CB98EDF688}"/>
          </ac:spMkLst>
        </pc:spChg>
        <pc:graphicFrameChg chg="mod modGraphic">
          <ac:chgData name="FIRAT KIZILTEPE" userId="8c75c5af-82c8-4e6d-8fe8-71a1f84bbf19" providerId="ADAL" clId="{50A7E60C-81B1-4ADD-8B75-3BF22FCDDD6B}" dt="2026-04-28T22:53:15.225" v="1493" actId="14100"/>
          <ac:graphicFrameMkLst>
            <pc:docMk/>
            <pc:sldMk cId="0" sldId="265"/>
            <ac:graphicFrameMk id="11" creationId="{00000000-0000-0000-0000-000000000000}"/>
          </ac:graphicFrameMkLst>
        </pc:graphicFrameChg>
      </pc:sldChg>
      <pc:sldChg chg="addSp modSp mod">
        <pc:chgData name="FIRAT KIZILTEPE" userId="8c75c5af-82c8-4e6d-8fe8-71a1f84bbf19" providerId="ADAL" clId="{50A7E60C-81B1-4ADD-8B75-3BF22FCDDD6B}" dt="2026-04-28T13:19:46.668" v="699" actId="20577"/>
        <pc:sldMkLst>
          <pc:docMk/>
          <pc:sldMk cId="0" sldId="266"/>
        </pc:sldMkLst>
        <pc:spChg chg="mod">
          <ac:chgData name="FIRAT KIZILTEPE" userId="8c75c5af-82c8-4e6d-8fe8-71a1f84bbf19" providerId="ADAL" clId="{50A7E60C-81B1-4ADD-8B75-3BF22FCDDD6B}" dt="2026-04-28T13:14:51.325" v="258" actId="20577"/>
          <ac:spMkLst>
            <pc:docMk/>
            <pc:sldMk cId="0" sldId="266"/>
            <ac:spMk id="3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19:46.668" v="699" actId="20577"/>
          <ac:spMkLst>
            <pc:docMk/>
            <pc:sldMk cId="0" sldId="266"/>
            <ac:spMk id="5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17:37.575" v="494" actId="20577"/>
          <ac:spMkLst>
            <pc:docMk/>
            <pc:sldMk cId="0" sldId="266"/>
            <ac:spMk id="14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19:00.547" v="569" actId="20577"/>
          <ac:spMkLst>
            <pc:docMk/>
            <pc:sldMk cId="0" sldId="266"/>
            <ac:spMk id="17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17:16.047" v="456" actId="20577"/>
          <ac:spMkLst>
            <pc:docMk/>
            <pc:sldMk cId="0" sldId="266"/>
            <ac:spMk id="20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13:15:48.569" v="372" actId="20577"/>
          <ac:spMkLst>
            <pc:docMk/>
            <pc:sldMk cId="0" sldId="266"/>
            <ac:spMk id="26" creationId="{00000000-0000-0000-0000-000000000000}"/>
          </ac:spMkLst>
        </pc:spChg>
        <pc:spChg chg="add mod">
          <ac:chgData name="FIRAT KIZILTEPE" userId="8c75c5af-82c8-4e6d-8fe8-71a1f84bbf19" providerId="ADAL" clId="{50A7E60C-81B1-4ADD-8B75-3BF22FCDDD6B}" dt="2026-04-28T13:17:29.674" v="458" actId="1076"/>
          <ac:spMkLst>
            <pc:docMk/>
            <pc:sldMk cId="0" sldId="266"/>
            <ac:spMk id="27" creationId="{6476A739-B993-494F-9EFA-4766E82BA5DF}"/>
          </ac:spMkLst>
        </pc:spChg>
        <pc:spChg chg="add mod">
          <ac:chgData name="FIRAT KIZILTEPE" userId="8c75c5af-82c8-4e6d-8fe8-71a1f84bbf19" providerId="ADAL" clId="{50A7E60C-81B1-4ADD-8B75-3BF22FCDDD6B}" dt="2026-04-28T13:17:29.674" v="458" actId="1076"/>
          <ac:spMkLst>
            <pc:docMk/>
            <pc:sldMk cId="0" sldId="266"/>
            <ac:spMk id="28" creationId="{D2526BBB-0BDC-DB3D-DD87-07FE59D41704}"/>
          </ac:spMkLst>
        </pc:spChg>
        <pc:spChg chg="add mod">
          <ac:chgData name="FIRAT KIZILTEPE" userId="8c75c5af-82c8-4e6d-8fe8-71a1f84bbf19" providerId="ADAL" clId="{50A7E60C-81B1-4ADD-8B75-3BF22FCDDD6B}" dt="2026-04-28T13:18:00.849" v="510" actId="20577"/>
          <ac:spMkLst>
            <pc:docMk/>
            <pc:sldMk cId="0" sldId="266"/>
            <ac:spMk id="29" creationId="{734EDE3A-5599-940A-355E-F462F7B32E81}"/>
          </ac:spMkLst>
        </pc:spChg>
      </pc:sldChg>
      <pc:sldChg chg="modSp mod">
        <pc:chgData name="FIRAT KIZILTEPE" userId="8c75c5af-82c8-4e6d-8fe8-71a1f84bbf19" providerId="ADAL" clId="{50A7E60C-81B1-4ADD-8B75-3BF22FCDDD6B}" dt="2026-04-28T15:09:54.855" v="819" actId="20577"/>
        <pc:sldMkLst>
          <pc:docMk/>
          <pc:sldMk cId="0" sldId="267"/>
        </pc:sldMkLst>
        <pc:spChg chg="mod">
          <ac:chgData name="FIRAT KIZILTEPE" userId="8c75c5af-82c8-4e6d-8fe8-71a1f84bbf19" providerId="ADAL" clId="{50A7E60C-81B1-4ADD-8B75-3BF22FCDDD6B}" dt="2026-04-28T15:09:54.855" v="819" actId="20577"/>
          <ac:spMkLst>
            <pc:docMk/>
            <pc:sldMk cId="0" sldId="267"/>
            <ac:spMk id="3" creationId="{00000000-0000-0000-0000-000000000000}"/>
          </ac:spMkLst>
        </pc:spChg>
      </pc:sldChg>
      <pc:sldChg chg="addSp modSp mod">
        <pc:chgData name="FIRAT KIZILTEPE" userId="8c75c5af-82c8-4e6d-8fe8-71a1f84bbf19" providerId="ADAL" clId="{50A7E60C-81B1-4ADD-8B75-3BF22FCDDD6B}" dt="2026-04-28T21:54:17.856" v="1266"/>
        <pc:sldMkLst>
          <pc:docMk/>
          <pc:sldMk cId="0" sldId="268"/>
        </pc:sldMkLst>
        <pc:spChg chg="mod">
          <ac:chgData name="FIRAT KIZILTEPE" userId="8c75c5af-82c8-4e6d-8fe8-71a1f84bbf19" providerId="ADAL" clId="{50A7E60C-81B1-4ADD-8B75-3BF22FCDDD6B}" dt="2026-04-28T21:54:16.262" v="1265" actId="1076"/>
          <ac:spMkLst>
            <pc:docMk/>
            <pc:sldMk cId="0" sldId="268"/>
            <ac:spMk id="4" creationId="{00000000-0000-0000-0000-000000000000}"/>
          </ac:spMkLst>
        </pc:spChg>
        <pc:spChg chg="mod">
          <ac:chgData name="FIRAT KIZILTEPE" userId="8c75c5af-82c8-4e6d-8fe8-71a1f84bbf19" providerId="ADAL" clId="{50A7E60C-81B1-4ADD-8B75-3BF22FCDDD6B}" dt="2026-04-28T21:54:17.856" v="1266"/>
          <ac:spMkLst>
            <pc:docMk/>
            <pc:sldMk cId="0" sldId="268"/>
            <ac:spMk id="7" creationId="{00000000-0000-0000-0000-000000000000}"/>
          </ac:spMkLst>
        </pc:spChg>
        <pc:spChg chg="add mod">
          <ac:chgData name="FIRAT KIZILTEPE" userId="8c75c5af-82c8-4e6d-8fe8-71a1f84bbf19" providerId="ADAL" clId="{50A7E60C-81B1-4ADD-8B75-3BF22FCDDD6B}" dt="2026-04-28T21:52:07.622" v="1129" actId="1076"/>
          <ac:spMkLst>
            <pc:docMk/>
            <pc:sldMk cId="0" sldId="268"/>
            <ac:spMk id="8" creationId="{F3949379-1E6A-A224-6AD8-ECFF27FB8FBB}"/>
          </ac:spMkLst>
        </pc:spChg>
      </pc:sldChg>
      <pc:sldChg chg="modSp mod">
        <pc:chgData name="FIRAT KIZILTEPE" userId="8c75c5af-82c8-4e6d-8fe8-71a1f84bbf19" providerId="ADAL" clId="{50A7E60C-81B1-4ADD-8B75-3BF22FCDDD6B}" dt="2026-04-28T14:49:50.907" v="785" actId="20577"/>
        <pc:sldMkLst>
          <pc:docMk/>
          <pc:sldMk cId="0" sldId="270"/>
        </pc:sldMkLst>
        <pc:spChg chg="mod">
          <ac:chgData name="FIRAT KIZILTEPE" userId="8c75c5af-82c8-4e6d-8fe8-71a1f84bbf19" providerId="ADAL" clId="{50A7E60C-81B1-4ADD-8B75-3BF22FCDDD6B}" dt="2026-04-28T14:49:50.907" v="785" actId="20577"/>
          <ac:spMkLst>
            <pc:docMk/>
            <pc:sldMk cId="0" sldId="270"/>
            <ac:spMk id="23" creationId="{00000000-0000-0000-0000-000000000000}"/>
          </ac:spMkLst>
        </pc:spChg>
      </pc:sldChg>
      <pc:sldChg chg="modSp mod modNotesTx">
        <pc:chgData name="FIRAT KIZILTEPE" userId="8c75c5af-82c8-4e6d-8fe8-71a1f84bbf19" providerId="ADAL" clId="{50A7E60C-81B1-4ADD-8B75-3BF22FCDDD6B}" dt="2026-04-28T22:12:05.232" v="1371" actId="6549"/>
        <pc:sldMkLst>
          <pc:docMk/>
          <pc:sldMk cId="0" sldId="271"/>
        </pc:sldMkLst>
        <pc:spChg chg="mod">
          <ac:chgData name="FIRAT KIZILTEPE" userId="8c75c5af-82c8-4e6d-8fe8-71a1f84bbf19" providerId="ADAL" clId="{50A7E60C-81B1-4ADD-8B75-3BF22FCDDD6B}" dt="2026-04-28T14:50:17.316" v="810" actId="20577"/>
          <ac:spMkLst>
            <pc:docMk/>
            <pc:sldMk cId="0" sldId="271"/>
            <ac:spMk id="23" creationId="{00000000-0000-0000-0000-000000000000}"/>
          </ac:spMkLst>
        </pc:spChg>
      </pc:sldChg>
      <pc:sldChg chg="modSp mod">
        <pc:chgData name="FIRAT KIZILTEPE" userId="8c75c5af-82c8-4e6d-8fe8-71a1f84bbf19" providerId="ADAL" clId="{50A7E60C-81B1-4ADD-8B75-3BF22FCDDD6B}" dt="2026-04-28T14:50:52.511" v="818" actId="20577"/>
        <pc:sldMkLst>
          <pc:docMk/>
          <pc:sldMk cId="0" sldId="272"/>
        </pc:sldMkLst>
        <pc:spChg chg="mod">
          <ac:chgData name="FIRAT KIZILTEPE" userId="8c75c5af-82c8-4e6d-8fe8-71a1f84bbf19" providerId="ADAL" clId="{50A7E60C-81B1-4ADD-8B75-3BF22FCDDD6B}" dt="2026-04-28T14:50:52.511" v="818" actId="20577"/>
          <ac:spMkLst>
            <pc:docMk/>
            <pc:sldMk cId="0" sldId="272"/>
            <ac:spMk id="23" creationId="{00000000-0000-0000-0000-000000000000}"/>
          </ac:spMkLst>
        </pc:spChg>
      </pc:sldChg>
      <pc:sldChg chg="del">
        <pc:chgData name="FIRAT KIZILTEPE" userId="8c75c5af-82c8-4e6d-8fe8-71a1f84bbf19" providerId="ADAL" clId="{50A7E60C-81B1-4ADD-8B75-3BF22FCDDD6B}" dt="2026-04-28T14:50:42.862" v="811" actId="47"/>
        <pc:sldMkLst>
          <pc:docMk/>
          <pc:sldMk cId="0" sldId="273"/>
        </pc:sldMkLst>
      </pc:sldChg>
      <pc:sldChg chg="modSp add mod setBg">
        <pc:chgData name="FIRAT KIZILTEPE" userId="8c75c5af-82c8-4e6d-8fe8-71a1f84bbf19" providerId="ADAL" clId="{50A7E60C-81B1-4ADD-8B75-3BF22FCDDD6B}" dt="2026-04-28T13:02:37.477" v="107" actId="2164"/>
        <pc:sldMkLst>
          <pc:docMk/>
          <pc:sldMk cId="1350092367" sldId="274"/>
        </pc:sldMkLst>
        <pc:graphicFrameChg chg="modGraphic">
          <ac:chgData name="FIRAT KIZILTEPE" userId="8c75c5af-82c8-4e6d-8fe8-71a1f84bbf19" providerId="ADAL" clId="{50A7E60C-81B1-4ADD-8B75-3BF22FCDDD6B}" dt="2026-04-28T13:02:37.477" v="107" actId="2164"/>
          <ac:graphicFrameMkLst>
            <pc:docMk/>
            <pc:sldMk cId="1350092367" sldId="274"/>
            <ac:graphicFrameMk id="5" creationId="{7DF6D124-6FFD-9290-E5CA-E5339F49D5ED}"/>
          </ac:graphicFrameMkLst>
        </pc:graphicFrameChg>
      </pc:sldChg>
      <pc:sldChg chg="new del">
        <pc:chgData name="FIRAT KIZILTEPE" userId="8c75c5af-82c8-4e6d-8fe8-71a1f84bbf19" providerId="ADAL" clId="{50A7E60C-81B1-4ADD-8B75-3BF22FCDDD6B}" dt="2026-04-28T15:18:27.735" v="821" actId="47"/>
        <pc:sldMkLst>
          <pc:docMk/>
          <pc:sldMk cId="487946290" sldId="275"/>
        </pc:sldMkLst>
      </pc:sldChg>
      <pc:sldChg chg="delSp modSp add mod">
        <pc:chgData name="FIRAT KIZILTEPE" userId="8c75c5af-82c8-4e6d-8fe8-71a1f84bbf19" providerId="ADAL" clId="{50A7E60C-81B1-4ADD-8B75-3BF22FCDDD6B}" dt="2026-04-28T21:44:57.355" v="1119" actId="20577"/>
        <pc:sldMkLst>
          <pc:docMk/>
          <pc:sldMk cId="1254492654" sldId="275"/>
        </pc:sldMkLst>
        <pc:spChg chg="mod">
          <ac:chgData name="FIRAT KIZILTEPE" userId="8c75c5af-82c8-4e6d-8fe8-71a1f84bbf19" providerId="ADAL" clId="{50A7E60C-81B1-4ADD-8B75-3BF22FCDDD6B}" dt="2026-04-28T21:36:34.470" v="951" actId="20577"/>
          <ac:spMkLst>
            <pc:docMk/>
            <pc:sldMk cId="1254492654" sldId="275"/>
            <ac:spMk id="3" creationId="{7373E330-3CCC-6C82-85C7-32C58A6D139D}"/>
          </ac:spMkLst>
        </pc:spChg>
        <pc:spChg chg="del">
          <ac:chgData name="FIRAT KIZILTEPE" userId="8c75c5af-82c8-4e6d-8fe8-71a1f84bbf19" providerId="ADAL" clId="{50A7E60C-81B1-4ADD-8B75-3BF22FCDDD6B}" dt="2026-04-28T21:36:21.587" v="930" actId="478"/>
          <ac:spMkLst>
            <pc:docMk/>
            <pc:sldMk cId="1254492654" sldId="275"/>
            <ac:spMk id="5" creationId="{4F6774C4-41FA-34A5-4526-CD29BF566C3C}"/>
          </ac:spMkLst>
        </pc:spChg>
        <pc:graphicFrameChg chg="mod modGraphic">
          <ac:chgData name="FIRAT KIZILTEPE" userId="8c75c5af-82c8-4e6d-8fe8-71a1f84bbf19" providerId="ADAL" clId="{50A7E60C-81B1-4ADD-8B75-3BF22FCDDD6B}" dt="2026-04-28T21:44:57.355" v="1119" actId="20577"/>
          <ac:graphicFrameMkLst>
            <pc:docMk/>
            <pc:sldMk cId="1254492654" sldId="275"/>
            <ac:graphicFrameMk id="11" creationId="{AF39A916-D9FE-2E7F-0E3E-6FB1DF541072}"/>
          </ac:graphicFrameMkLst>
        </pc:graphicFrameChg>
      </pc:sldChg>
      <pc:sldChg chg="addSp modSp new mod">
        <pc:chgData name="FIRAT KIZILTEPE" userId="8c75c5af-82c8-4e6d-8fe8-71a1f84bbf19" providerId="ADAL" clId="{50A7E60C-81B1-4ADD-8B75-3BF22FCDDD6B}" dt="2026-04-29T08:00:13.626" v="1509" actId="6549"/>
        <pc:sldMkLst>
          <pc:docMk/>
          <pc:sldMk cId="3526531790" sldId="276"/>
        </pc:sldMkLst>
        <pc:spChg chg="add mod">
          <ac:chgData name="FIRAT KIZILTEPE" userId="8c75c5af-82c8-4e6d-8fe8-71a1f84bbf19" providerId="ADAL" clId="{50A7E60C-81B1-4ADD-8B75-3BF22FCDDD6B}" dt="2026-04-28T22:04:56.360" v="1308" actId="1076"/>
          <ac:spMkLst>
            <pc:docMk/>
            <pc:sldMk cId="3526531790" sldId="276"/>
            <ac:spMk id="3" creationId="{3E48ECAD-B5B6-3FB4-1BEE-B2B2C33E0A4B}"/>
          </ac:spMkLst>
        </pc:spChg>
        <pc:spChg chg="add mod">
          <ac:chgData name="FIRAT KIZILTEPE" userId="8c75c5af-82c8-4e6d-8fe8-71a1f84bbf19" providerId="ADAL" clId="{50A7E60C-81B1-4ADD-8B75-3BF22FCDDD6B}" dt="2026-04-29T08:00:13.626" v="1509" actId="6549"/>
          <ac:spMkLst>
            <pc:docMk/>
            <pc:sldMk cId="3526531790" sldId="276"/>
            <ac:spMk id="5" creationId="{F0F8AF7E-33FF-8EB0-224E-E7D4DE66D328}"/>
          </ac:spMkLst>
        </pc:spChg>
      </pc:sldChg>
      <pc:sldChg chg="addSp modSp new mod">
        <pc:chgData name="FIRAT KIZILTEPE" userId="8c75c5af-82c8-4e6d-8fe8-71a1f84bbf19" providerId="ADAL" clId="{50A7E60C-81B1-4ADD-8B75-3BF22FCDDD6B}" dt="2026-04-28T22:09:22.607" v="1370" actId="1076"/>
        <pc:sldMkLst>
          <pc:docMk/>
          <pc:sldMk cId="2518349489" sldId="277"/>
        </pc:sldMkLst>
        <pc:spChg chg="add mod">
          <ac:chgData name="FIRAT KIZILTEPE" userId="8c75c5af-82c8-4e6d-8fe8-71a1f84bbf19" providerId="ADAL" clId="{50A7E60C-81B1-4ADD-8B75-3BF22FCDDD6B}" dt="2026-04-28T22:09:22.607" v="1370" actId="1076"/>
          <ac:spMkLst>
            <pc:docMk/>
            <pc:sldMk cId="2518349489" sldId="277"/>
            <ac:spMk id="2" creationId="{08E84BEB-682F-5321-9264-946C0B39226C}"/>
          </ac:spMkLst>
        </pc:spChg>
      </pc:sldChg>
      <pc:sldChg chg="addSp modSp new mod">
        <pc:chgData name="FIRAT KIZILTEPE" userId="8c75c5af-82c8-4e6d-8fe8-71a1f84bbf19" providerId="ADAL" clId="{50A7E60C-81B1-4ADD-8B75-3BF22FCDDD6B}" dt="2026-04-29T06:30:09.200" v="1502" actId="1076"/>
        <pc:sldMkLst>
          <pc:docMk/>
          <pc:sldMk cId="723709561" sldId="278"/>
        </pc:sldMkLst>
        <pc:picChg chg="add mod">
          <ac:chgData name="FIRAT KIZILTEPE" userId="8c75c5af-82c8-4e6d-8fe8-71a1f84bbf19" providerId="ADAL" clId="{50A7E60C-81B1-4ADD-8B75-3BF22FCDDD6B}" dt="2026-04-29T06:30:09.200" v="1502" actId="1076"/>
          <ac:picMkLst>
            <pc:docMk/>
            <pc:sldMk cId="723709561" sldId="278"/>
            <ac:picMk id="3" creationId="{9B3B3164-E950-8380-0528-C6ACD24C9EF4}"/>
          </ac:picMkLst>
        </pc:picChg>
        <pc:picChg chg="add mod">
          <ac:chgData name="FIRAT KIZILTEPE" userId="8c75c5af-82c8-4e6d-8fe8-71a1f84bbf19" providerId="ADAL" clId="{50A7E60C-81B1-4ADD-8B75-3BF22FCDDD6B}" dt="2026-04-29T06:30:06.066" v="1500" actId="1076"/>
          <ac:picMkLst>
            <pc:docMk/>
            <pc:sldMk cId="723709561" sldId="278"/>
            <ac:picMk id="5" creationId="{98730D3B-EAB2-19DC-FB2D-308AEC12A424}"/>
          </ac:picMkLst>
        </pc:picChg>
      </pc:sldChg>
      <pc:sldChg chg="modSp add mod">
        <pc:chgData name="FIRAT KIZILTEPE" userId="8c75c5af-82c8-4e6d-8fe8-71a1f84bbf19" providerId="ADAL" clId="{50A7E60C-81B1-4ADD-8B75-3BF22FCDDD6B}" dt="2026-04-29T08:14:32.494" v="1891" actId="2164"/>
        <pc:sldMkLst>
          <pc:docMk/>
          <pc:sldMk cId="4154808125" sldId="279"/>
        </pc:sldMkLst>
        <pc:spChg chg="mod">
          <ac:chgData name="FIRAT KIZILTEPE" userId="8c75c5af-82c8-4e6d-8fe8-71a1f84bbf19" providerId="ADAL" clId="{50A7E60C-81B1-4ADD-8B75-3BF22FCDDD6B}" dt="2026-04-29T08:00:49.467" v="1571" actId="20577"/>
          <ac:spMkLst>
            <pc:docMk/>
            <pc:sldMk cId="4154808125" sldId="279"/>
            <ac:spMk id="3" creationId="{C84CC98D-2D0B-4A9A-D3CE-1589F83C1837}"/>
          </ac:spMkLst>
        </pc:spChg>
        <pc:graphicFrameChg chg="mod modGraphic">
          <ac:chgData name="FIRAT KIZILTEPE" userId="8c75c5af-82c8-4e6d-8fe8-71a1f84bbf19" providerId="ADAL" clId="{50A7E60C-81B1-4ADD-8B75-3BF22FCDDD6B}" dt="2026-04-29T08:14:32.494" v="1891" actId="2164"/>
          <ac:graphicFrameMkLst>
            <pc:docMk/>
            <pc:sldMk cId="4154808125" sldId="279"/>
            <ac:graphicFrameMk id="11" creationId="{DA169FD2-8CAC-B711-585A-59EDD9E1A1CE}"/>
          </ac:graphicFrameMkLst>
        </pc:graphicFrameChg>
      </pc:sldChg>
      <pc:sldChg chg="addSp modSp new del mod modAnim">
        <pc:chgData name="FIRAT KIZILTEPE" userId="8c75c5af-82c8-4e6d-8fe8-71a1f84bbf19" providerId="ADAL" clId="{50A7E60C-81B1-4ADD-8B75-3BF22FCDDD6B}" dt="2026-04-29T08:15:29.703" v="1892" actId="47"/>
        <pc:sldMkLst>
          <pc:docMk/>
          <pc:sldMk cId="1814935674" sldId="280"/>
        </pc:sldMkLst>
        <pc:picChg chg="add mod">
          <ac:chgData name="FIRAT KIZILTEPE" userId="8c75c5af-82c8-4e6d-8fe8-71a1f84bbf19" providerId="ADAL" clId="{50A7E60C-81B1-4ADD-8B75-3BF22FCDDD6B}" dt="2026-04-29T08:12:27.691" v="1835" actId="14100"/>
          <ac:picMkLst>
            <pc:docMk/>
            <pc:sldMk cId="1814935674" sldId="280"/>
            <ac:picMk id="2" creationId="{F4D4C76D-B461-733B-A49E-807DB47F2CCC}"/>
          </ac:picMkLst>
        </pc:picChg>
      </pc:sldChg>
      <pc:sldChg chg="addSp delSp modSp new mod">
        <pc:chgData name="FIRAT KIZILTEPE" userId="8c75c5af-82c8-4e6d-8fe8-71a1f84bbf19" providerId="ADAL" clId="{50A7E60C-81B1-4ADD-8B75-3BF22FCDDD6B}" dt="2026-04-29T08:18:02.568" v="1995" actId="14100"/>
        <pc:sldMkLst>
          <pc:docMk/>
          <pc:sldMk cId="3315360645" sldId="280"/>
        </pc:sldMkLst>
        <pc:spChg chg="add del mod">
          <ac:chgData name="FIRAT KIZILTEPE" userId="8c75c5af-82c8-4e6d-8fe8-71a1f84bbf19" providerId="ADAL" clId="{50A7E60C-81B1-4ADD-8B75-3BF22FCDDD6B}" dt="2026-04-29T08:17:01.923" v="1900" actId="478"/>
          <ac:spMkLst>
            <pc:docMk/>
            <pc:sldMk cId="3315360645" sldId="280"/>
            <ac:spMk id="4" creationId="{4EF957AA-217B-5143-DDF3-1E49B4C9C7E0}"/>
          </ac:spMkLst>
        </pc:spChg>
        <pc:spChg chg="add mod">
          <ac:chgData name="FIRAT KIZILTEPE" userId="8c75c5af-82c8-4e6d-8fe8-71a1f84bbf19" providerId="ADAL" clId="{50A7E60C-81B1-4ADD-8B75-3BF22FCDDD6B}" dt="2026-04-29T08:17:42.603" v="1989" actId="20577"/>
          <ac:spMkLst>
            <pc:docMk/>
            <pc:sldMk cId="3315360645" sldId="280"/>
            <ac:spMk id="5" creationId="{669C6FCD-C356-E6D6-1689-F68B6E2D87CC}"/>
          </ac:spMkLst>
        </pc:spChg>
        <pc:spChg chg="add mod">
          <ac:chgData name="FIRAT KIZILTEPE" userId="8c75c5af-82c8-4e6d-8fe8-71a1f84bbf19" providerId="ADAL" clId="{50A7E60C-81B1-4ADD-8B75-3BF22FCDDD6B}" dt="2026-04-29T08:18:02.568" v="1995" actId="14100"/>
          <ac:spMkLst>
            <pc:docMk/>
            <pc:sldMk cId="3315360645" sldId="280"/>
            <ac:spMk id="9" creationId="{45F92CEB-E405-F737-69FC-ED9B82829500}"/>
          </ac:spMkLst>
        </pc:spChg>
        <pc:picChg chg="add mod">
          <ac:chgData name="FIRAT KIZILTEPE" userId="8c75c5af-82c8-4e6d-8fe8-71a1f84bbf19" providerId="ADAL" clId="{50A7E60C-81B1-4ADD-8B75-3BF22FCDDD6B}" dt="2026-04-29T08:16:39.353" v="1895" actId="1076"/>
          <ac:picMkLst>
            <pc:docMk/>
            <pc:sldMk cId="3315360645" sldId="280"/>
            <ac:picMk id="3" creationId="{5CE2CDEE-2477-F78B-78DE-CA174E5760AF}"/>
          </ac:picMkLst>
        </pc:picChg>
        <pc:picChg chg="add del">
          <ac:chgData name="FIRAT KIZILTEPE" userId="8c75c5af-82c8-4e6d-8fe8-71a1f84bbf19" providerId="ADAL" clId="{50A7E60C-81B1-4ADD-8B75-3BF22FCDDD6B}" dt="2026-04-29T08:17:50.860" v="1991" actId="478"/>
          <ac:picMkLst>
            <pc:docMk/>
            <pc:sldMk cId="3315360645" sldId="280"/>
            <ac:picMk id="7" creationId="{A129E6DB-C2DE-421A-8CA0-B6434DB9523B}"/>
          </ac:picMkLst>
        </pc:picChg>
      </pc:sldChg>
      <pc:sldChg chg="addSp modSp new mod">
        <pc:chgData name="FIRAT KIZILTEPE" userId="8c75c5af-82c8-4e6d-8fe8-71a1f84bbf19" providerId="ADAL" clId="{50A7E60C-81B1-4ADD-8B75-3BF22FCDDD6B}" dt="2026-04-29T08:39:10.079" v="2864" actId="14100"/>
        <pc:sldMkLst>
          <pc:docMk/>
          <pc:sldMk cId="3578617452" sldId="281"/>
        </pc:sldMkLst>
        <pc:spChg chg="add mod">
          <ac:chgData name="FIRAT KIZILTEPE" userId="8c75c5af-82c8-4e6d-8fe8-71a1f84bbf19" providerId="ADAL" clId="{50A7E60C-81B1-4ADD-8B75-3BF22FCDDD6B}" dt="2026-04-29T08:39:02.528" v="2860" actId="1076"/>
          <ac:spMkLst>
            <pc:docMk/>
            <pc:sldMk cId="3578617452" sldId="281"/>
            <ac:spMk id="3" creationId="{0B52F580-089D-CC02-3CAC-D732CFF0BF3D}"/>
          </ac:spMkLst>
        </pc:spChg>
        <pc:spChg chg="add mod">
          <ac:chgData name="FIRAT KIZILTEPE" userId="8c75c5af-82c8-4e6d-8fe8-71a1f84bbf19" providerId="ADAL" clId="{50A7E60C-81B1-4ADD-8B75-3BF22FCDDD6B}" dt="2026-04-29T08:39:08.245" v="2863" actId="14100"/>
          <ac:spMkLst>
            <pc:docMk/>
            <pc:sldMk cId="3578617452" sldId="281"/>
            <ac:spMk id="7" creationId="{8BD258AD-9E4B-E738-5FB4-A684D440FF5A}"/>
          </ac:spMkLst>
        </pc:spChg>
        <pc:picChg chg="add mod">
          <ac:chgData name="FIRAT KIZILTEPE" userId="8c75c5af-82c8-4e6d-8fe8-71a1f84bbf19" providerId="ADAL" clId="{50A7E60C-81B1-4ADD-8B75-3BF22FCDDD6B}" dt="2026-04-29T08:39:10.079" v="2864" actId="14100"/>
          <ac:picMkLst>
            <pc:docMk/>
            <pc:sldMk cId="3578617452" sldId="281"/>
            <ac:picMk id="5" creationId="{81250D82-60AE-873E-A1A1-55AB9A8B8223}"/>
          </ac:picMkLst>
        </pc:picChg>
      </pc:sldChg>
      <pc:sldChg chg="addSp modSp new mod">
        <pc:chgData name="FIRAT KIZILTEPE" userId="8c75c5af-82c8-4e6d-8fe8-71a1f84bbf19" providerId="ADAL" clId="{50A7E60C-81B1-4ADD-8B75-3BF22FCDDD6B}" dt="2026-04-29T08:20:14.791" v="2087" actId="1076"/>
        <pc:sldMkLst>
          <pc:docMk/>
          <pc:sldMk cId="3613148590" sldId="282"/>
        </pc:sldMkLst>
        <pc:spChg chg="add mod">
          <ac:chgData name="FIRAT KIZILTEPE" userId="8c75c5af-82c8-4e6d-8fe8-71a1f84bbf19" providerId="ADAL" clId="{50A7E60C-81B1-4ADD-8B75-3BF22FCDDD6B}" dt="2026-04-29T08:19:45.798" v="2020" actId="1076"/>
          <ac:spMkLst>
            <pc:docMk/>
            <pc:sldMk cId="3613148590" sldId="282"/>
            <ac:spMk id="3" creationId="{3F9C4F7D-5303-4086-68BC-3088A15B4B5C}"/>
          </ac:spMkLst>
        </pc:spChg>
        <pc:spChg chg="add mod">
          <ac:chgData name="FIRAT KIZILTEPE" userId="8c75c5af-82c8-4e6d-8fe8-71a1f84bbf19" providerId="ADAL" clId="{50A7E60C-81B1-4ADD-8B75-3BF22FCDDD6B}" dt="2026-04-29T08:19:44.181" v="2019" actId="14100"/>
          <ac:spMkLst>
            <pc:docMk/>
            <pc:sldMk cId="3613148590" sldId="282"/>
            <ac:spMk id="6" creationId="{FEEF35F8-7457-9E4A-827F-9451314CADD5}"/>
          </ac:spMkLst>
        </pc:spChg>
        <pc:spChg chg="add mod">
          <ac:chgData name="FIRAT KIZILTEPE" userId="8c75c5af-82c8-4e6d-8fe8-71a1f84bbf19" providerId="ADAL" clId="{50A7E60C-81B1-4ADD-8B75-3BF22FCDDD6B}" dt="2026-04-29T08:20:14.791" v="2087" actId="1076"/>
          <ac:spMkLst>
            <pc:docMk/>
            <pc:sldMk cId="3613148590" sldId="282"/>
            <ac:spMk id="7" creationId="{D0B00E4B-A22E-937E-A033-5B21A57E9FC1}"/>
          </ac:spMkLst>
        </pc:spChg>
        <pc:picChg chg="add mod">
          <ac:chgData name="FIRAT KIZILTEPE" userId="8c75c5af-82c8-4e6d-8fe8-71a1f84bbf19" providerId="ADAL" clId="{50A7E60C-81B1-4ADD-8B75-3BF22FCDDD6B}" dt="2026-04-29T08:19:27.723" v="2012" actId="1076"/>
          <ac:picMkLst>
            <pc:docMk/>
            <pc:sldMk cId="3613148590" sldId="282"/>
            <ac:picMk id="5" creationId="{B0329841-C817-FBB3-37D4-3BF6CB5B3350}"/>
          </ac:picMkLst>
        </pc:picChg>
      </pc:sldChg>
      <pc:sldChg chg="addSp modSp new mod">
        <pc:chgData name="FIRAT KIZILTEPE" userId="8c75c5af-82c8-4e6d-8fe8-71a1f84bbf19" providerId="ADAL" clId="{50A7E60C-81B1-4ADD-8B75-3BF22FCDDD6B}" dt="2026-04-29T08:30:51.198" v="2396" actId="1076"/>
        <pc:sldMkLst>
          <pc:docMk/>
          <pc:sldMk cId="63390882" sldId="283"/>
        </pc:sldMkLst>
        <pc:spChg chg="add mod">
          <ac:chgData name="FIRAT KIZILTEPE" userId="8c75c5af-82c8-4e6d-8fe8-71a1f84bbf19" providerId="ADAL" clId="{50A7E60C-81B1-4ADD-8B75-3BF22FCDDD6B}" dt="2026-04-29T08:21:11.747" v="2148" actId="1076"/>
          <ac:spMkLst>
            <pc:docMk/>
            <pc:sldMk cId="63390882" sldId="283"/>
            <ac:spMk id="2" creationId="{2FB952D1-0AB3-9543-72B6-96463CF9E26C}"/>
          </ac:spMkLst>
        </pc:spChg>
        <pc:spChg chg="add mod">
          <ac:chgData name="FIRAT KIZILTEPE" userId="8c75c5af-82c8-4e6d-8fe8-71a1f84bbf19" providerId="ADAL" clId="{50A7E60C-81B1-4ADD-8B75-3BF22FCDDD6B}" dt="2026-04-29T08:21:46.019" v="2156" actId="1076"/>
          <ac:spMkLst>
            <pc:docMk/>
            <pc:sldMk cId="63390882" sldId="283"/>
            <ac:spMk id="4" creationId="{A8D501A3-BF0C-918E-3E07-850A1E035D4A}"/>
          </ac:spMkLst>
        </pc:spChg>
        <pc:picChg chg="add mod">
          <ac:chgData name="FIRAT KIZILTEPE" userId="8c75c5af-82c8-4e6d-8fe8-71a1f84bbf19" providerId="ADAL" clId="{50A7E60C-81B1-4ADD-8B75-3BF22FCDDD6B}" dt="2026-04-29T08:30:51.198" v="2396" actId="1076"/>
          <ac:picMkLst>
            <pc:docMk/>
            <pc:sldMk cId="63390882" sldId="283"/>
            <ac:picMk id="6" creationId="{8C944FC4-D59E-0A1F-4E6E-0F2CD203AABD}"/>
          </ac:picMkLst>
        </pc:picChg>
      </pc:sldChg>
      <pc:sldChg chg="addSp modSp new mod">
        <pc:chgData name="FIRAT KIZILTEPE" userId="8c75c5af-82c8-4e6d-8fe8-71a1f84bbf19" providerId="ADAL" clId="{50A7E60C-81B1-4ADD-8B75-3BF22FCDDD6B}" dt="2026-04-29T08:22:57.460" v="2234" actId="1076"/>
        <pc:sldMkLst>
          <pc:docMk/>
          <pc:sldMk cId="600660123" sldId="284"/>
        </pc:sldMkLst>
        <pc:spChg chg="add mod">
          <ac:chgData name="FIRAT KIZILTEPE" userId="8c75c5af-82c8-4e6d-8fe8-71a1f84bbf19" providerId="ADAL" clId="{50A7E60C-81B1-4ADD-8B75-3BF22FCDDD6B}" dt="2026-04-29T08:22:54.017" v="2232" actId="1076"/>
          <ac:spMkLst>
            <pc:docMk/>
            <pc:sldMk cId="600660123" sldId="284"/>
            <ac:spMk id="4" creationId="{36AA7010-5ED7-5F27-FE67-40E9ED4D6992}"/>
          </ac:spMkLst>
        </pc:spChg>
        <pc:picChg chg="add mod">
          <ac:chgData name="FIRAT KIZILTEPE" userId="8c75c5af-82c8-4e6d-8fe8-71a1f84bbf19" providerId="ADAL" clId="{50A7E60C-81B1-4ADD-8B75-3BF22FCDDD6B}" dt="2026-04-29T08:22:57.460" v="2234" actId="1076"/>
          <ac:picMkLst>
            <pc:docMk/>
            <pc:sldMk cId="600660123" sldId="284"/>
            <ac:picMk id="3" creationId="{1BD48A60-7735-207E-D508-F389273D1E19}"/>
          </ac:picMkLst>
        </pc:picChg>
      </pc:sldChg>
      <pc:sldChg chg="addSp modSp new mod">
        <pc:chgData name="FIRAT KIZILTEPE" userId="8c75c5af-82c8-4e6d-8fe8-71a1f84bbf19" providerId="ADAL" clId="{50A7E60C-81B1-4ADD-8B75-3BF22FCDDD6B}" dt="2026-04-29T08:24:12.576" v="2255" actId="20577"/>
        <pc:sldMkLst>
          <pc:docMk/>
          <pc:sldMk cId="3865938466" sldId="285"/>
        </pc:sldMkLst>
        <pc:spChg chg="add mod">
          <ac:chgData name="FIRAT KIZILTEPE" userId="8c75c5af-82c8-4e6d-8fe8-71a1f84bbf19" providerId="ADAL" clId="{50A7E60C-81B1-4ADD-8B75-3BF22FCDDD6B}" dt="2026-04-29T08:24:12.576" v="2255" actId="20577"/>
          <ac:spMkLst>
            <pc:docMk/>
            <pc:sldMk cId="3865938466" sldId="285"/>
            <ac:spMk id="2" creationId="{5ACC14CB-47C7-ACA5-2E05-251381D093A1}"/>
          </ac:spMkLst>
        </pc:spChg>
        <pc:picChg chg="add mod">
          <ac:chgData name="FIRAT KIZILTEPE" userId="8c75c5af-82c8-4e6d-8fe8-71a1f84bbf19" providerId="ADAL" clId="{50A7E60C-81B1-4ADD-8B75-3BF22FCDDD6B}" dt="2026-04-29T08:24:02.737" v="2253" actId="1076"/>
          <ac:picMkLst>
            <pc:docMk/>
            <pc:sldMk cId="3865938466" sldId="285"/>
            <ac:picMk id="4" creationId="{AE8A46D9-2D3E-04FE-614A-B555692B3AAA}"/>
          </ac:picMkLst>
        </pc:picChg>
      </pc:sldChg>
      <pc:sldChg chg="addSp modSp new mod">
        <pc:chgData name="FIRAT KIZILTEPE" userId="8c75c5af-82c8-4e6d-8fe8-71a1f84bbf19" providerId="ADAL" clId="{50A7E60C-81B1-4ADD-8B75-3BF22FCDDD6B}" dt="2026-04-29T08:25:44.417" v="2302" actId="20577"/>
        <pc:sldMkLst>
          <pc:docMk/>
          <pc:sldMk cId="3545492528" sldId="286"/>
        </pc:sldMkLst>
        <pc:spChg chg="add mod">
          <ac:chgData name="FIRAT KIZILTEPE" userId="8c75c5af-82c8-4e6d-8fe8-71a1f84bbf19" providerId="ADAL" clId="{50A7E60C-81B1-4ADD-8B75-3BF22FCDDD6B}" dt="2026-04-29T08:24:45.189" v="2262" actId="1076"/>
          <ac:spMkLst>
            <pc:docMk/>
            <pc:sldMk cId="3545492528" sldId="286"/>
            <ac:spMk id="3" creationId="{2FE45303-52AC-5687-77FC-97CDE97E253F}"/>
          </ac:spMkLst>
        </pc:spChg>
        <pc:spChg chg="add mod">
          <ac:chgData name="FIRAT KIZILTEPE" userId="8c75c5af-82c8-4e6d-8fe8-71a1f84bbf19" providerId="ADAL" clId="{50A7E60C-81B1-4ADD-8B75-3BF22FCDDD6B}" dt="2026-04-29T08:25:29.496" v="2299" actId="1076"/>
          <ac:spMkLst>
            <pc:docMk/>
            <pc:sldMk cId="3545492528" sldId="286"/>
            <ac:spMk id="6" creationId="{DFAC2EC1-FDC0-E653-95D5-3BC170096E2D}"/>
          </ac:spMkLst>
        </pc:spChg>
        <pc:spChg chg="add mod">
          <ac:chgData name="FIRAT KIZILTEPE" userId="8c75c5af-82c8-4e6d-8fe8-71a1f84bbf19" providerId="ADAL" clId="{50A7E60C-81B1-4ADD-8B75-3BF22FCDDD6B}" dt="2026-04-29T08:25:44.417" v="2302" actId="20577"/>
          <ac:spMkLst>
            <pc:docMk/>
            <pc:sldMk cId="3545492528" sldId="286"/>
            <ac:spMk id="8" creationId="{D6B9F343-6DD9-F169-8D9B-096DA1F2A834}"/>
          </ac:spMkLst>
        </pc:spChg>
        <pc:picChg chg="add mod">
          <ac:chgData name="FIRAT KIZILTEPE" userId="8c75c5af-82c8-4e6d-8fe8-71a1f84bbf19" providerId="ADAL" clId="{50A7E60C-81B1-4ADD-8B75-3BF22FCDDD6B}" dt="2026-04-29T08:25:07.556" v="2264" actId="1076"/>
          <ac:picMkLst>
            <pc:docMk/>
            <pc:sldMk cId="3545492528" sldId="286"/>
            <ac:picMk id="5" creationId="{6EFD6E5D-8BCD-73EA-AA75-6E8E92351768}"/>
          </ac:picMkLst>
        </pc:picChg>
      </pc:sldChg>
      <pc:sldChg chg="addSp modSp new add del mod">
        <pc:chgData name="FIRAT KIZILTEPE" userId="8c75c5af-82c8-4e6d-8fe8-71a1f84bbf19" providerId="ADAL" clId="{50A7E60C-81B1-4ADD-8B75-3BF22FCDDD6B}" dt="2026-04-29T08:27:53.551" v="2364" actId="2696"/>
        <pc:sldMkLst>
          <pc:docMk/>
          <pc:sldMk cId="3614381492" sldId="287"/>
        </pc:sldMkLst>
        <pc:spChg chg="add mod">
          <ac:chgData name="FIRAT KIZILTEPE" userId="8c75c5af-82c8-4e6d-8fe8-71a1f84bbf19" providerId="ADAL" clId="{50A7E60C-81B1-4ADD-8B75-3BF22FCDDD6B}" dt="2026-04-29T08:27:17.952" v="2349" actId="1076"/>
          <ac:spMkLst>
            <pc:docMk/>
            <pc:sldMk cId="3614381492" sldId="287"/>
            <ac:spMk id="2" creationId="{019D48BF-E78D-38AD-0379-11299602186D}"/>
          </ac:spMkLst>
        </pc:spChg>
        <pc:spChg chg="add mod">
          <ac:chgData name="FIRAT KIZILTEPE" userId="8c75c5af-82c8-4e6d-8fe8-71a1f84bbf19" providerId="ADAL" clId="{50A7E60C-81B1-4ADD-8B75-3BF22FCDDD6B}" dt="2026-04-29T08:27:41.670" v="2359" actId="1076"/>
          <ac:spMkLst>
            <pc:docMk/>
            <pc:sldMk cId="3614381492" sldId="287"/>
            <ac:spMk id="6" creationId="{29EF199D-C97B-1F77-D99B-59B99A64C0E2}"/>
          </ac:spMkLst>
        </pc:spChg>
        <pc:picChg chg="add mod">
          <ac:chgData name="FIRAT KIZILTEPE" userId="8c75c5af-82c8-4e6d-8fe8-71a1f84bbf19" providerId="ADAL" clId="{50A7E60C-81B1-4ADD-8B75-3BF22FCDDD6B}" dt="2026-04-29T08:27:47.964" v="2362" actId="1076"/>
          <ac:picMkLst>
            <pc:docMk/>
            <pc:sldMk cId="3614381492" sldId="287"/>
            <ac:picMk id="4" creationId="{4CEE4428-EB18-B3BB-2C94-C723FA1866B7}"/>
          </ac:picMkLst>
        </pc:picChg>
      </pc:sldChg>
      <pc:sldChg chg="addSp delSp modSp add mod">
        <pc:chgData name="FIRAT KIZILTEPE" userId="8c75c5af-82c8-4e6d-8fe8-71a1f84bbf19" providerId="ADAL" clId="{50A7E60C-81B1-4ADD-8B75-3BF22FCDDD6B}" dt="2026-04-29T08:28:52.988" v="2389" actId="1076"/>
        <pc:sldMkLst>
          <pc:docMk/>
          <pc:sldMk cId="3708653788" sldId="288"/>
        </pc:sldMkLst>
        <pc:spChg chg="del">
          <ac:chgData name="FIRAT KIZILTEPE" userId="8c75c5af-82c8-4e6d-8fe8-71a1f84bbf19" providerId="ADAL" clId="{50A7E60C-81B1-4ADD-8B75-3BF22FCDDD6B}" dt="2026-04-29T08:27:58.876" v="2367" actId="478"/>
          <ac:spMkLst>
            <pc:docMk/>
            <pc:sldMk cId="3708653788" sldId="288"/>
            <ac:spMk id="6" creationId="{CAF46DC5-F100-3B32-3091-1BCE6B642FCB}"/>
          </ac:spMkLst>
        </pc:spChg>
        <pc:spChg chg="add mod">
          <ac:chgData name="FIRAT KIZILTEPE" userId="8c75c5af-82c8-4e6d-8fe8-71a1f84bbf19" providerId="ADAL" clId="{50A7E60C-81B1-4ADD-8B75-3BF22FCDDD6B}" dt="2026-04-29T08:28:52.988" v="2389" actId="1076"/>
          <ac:spMkLst>
            <pc:docMk/>
            <pc:sldMk cId="3708653788" sldId="288"/>
            <ac:spMk id="8" creationId="{F524094A-EC22-825D-A675-923190652C4B}"/>
          </ac:spMkLst>
        </pc:spChg>
        <pc:picChg chg="del">
          <ac:chgData name="FIRAT KIZILTEPE" userId="8c75c5af-82c8-4e6d-8fe8-71a1f84bbf19" providerId="ADAL" clId="{50A7E60C-81B1-4ADD-8B75-3BF22FCDDD6B}" dt="2026-04-29T08:27:56.957" v="2366" actId="478"/>
          <ac:picMkLst>
            <pc:docMk/>
            <pc:sldMk cId="3708653788" sldId="288"/>
            <ac:picMk id="4" creationId="{66EE59A1-AD49-540A-77F7-21564FA71DBA}"/>
          </ac:picMkLst>
        </pc:picChg>
        <pc:picChg chg="add mod">
          <ac:chgData name="FIRAT KIZILTEPE" userId="8c75c5af-82c8-4e6d-8fe8-71a1f84bbf19" providerId="ADAL" clId="{50A7E60C-81B1-4ADD-8B75-3BF22FCDDD6B}" dt="2026-04-29T08:28:25.484" v="2373" actId="1076"/>
          <ac:picMkLst>
            <pc:docMk/>
            <pc:sldMk cId="3708653788" sldId="288"/>
            <ac:picMk id="5" creationId="{0A2E12D8-9BFF-BB25-FB60-B2B47A20E5D5}"/>
          </ac:picMkLst>
        </pc:picChg>
      </pc:sldChg>
      <pc:sldChg chg="new del">
        <pc:chgData name="FIRAT KIZILTEPE" userId="8c75c5af-82c8-4e6d-8fe8-71a1f84bbf19" providerId="ADAL" clId="{50A7E60C-81B1-4ADD-8B75-3BF22FCDDD6B}" dt="2026-04-29T08:29:17.012" v="2391" actId="47"/>
        <pc:sldMkLst>
          <pc:docMk/>
          <pc:sldMk cId="3680221827" sldId="289"/>
        </pc:sldMkLst>
      </pc:sldChg>
      <pc:sldChg chg="addSp modSp new mod">
        <pc:chgData name="FIRAT KIZILTEPE" userId="8c75c5af-82c8-4e6d-8fe8-71a1f84bbf19" providerId="ADAL" clId="{50A7E60C-81B1-4ADD-8B75-3BF22FCDDD6B}" dt="2026-04-29T08:32:36.615" v="2470" actId="1076"/>
        <pc:sldMkLst>
          <pc:docMk/>
          <pc:sldMk cId="3940998339" sldId="289"/>
        </pc:sldMkLst>
        <pc:spChg chg="add mod">
          <ac:chgData name="FIRAT KIZILTEPE" userId="8c75c5af-82c8-4e6d-8fe8-71a1f84bbf19" providerId="ADAL" clId="{50A7E60C-81B1-4ADD-8B75-3BF22FCDDD6B}" dt="2026-04-29T08:32:36.615" v="2470" actId="1076"/>
          <ac:spMkLst>
            <pc:docMk/>
            <pc:sldMk cId="3940998339" sldId="289"/>
            <ac:spMk id="4" creationId="{9DBF5995-FB4C-565A-2343-041B0B5A11F3}"/>
          </ac:spMkLst>
        </pc:spChg>
        <pc:picChg chg="add mod">
          <ac:chgData name="FIRAT KIZILTEPE" userId="8c75c5af-82c8-4e6d-8fe8-71a1f84bbf19" providerId="ADAL" clId="{50A7E60C-81B1-4ADD-8B75-3BF22FCDDD6B}" dt="2026-04-29T08:32:08.457" v="2400" actId="1076"/>
          <ac:picMkLst>
            <pc:docMk/>
            <pc:sldMk cId="3940998339" sldId="289"/>
            <ac:picMk id="3" creationId="{51123385-0C83-C02C-39D5-F76E8905B5AD}"/>
          </ac:picMkLst>
        </pc:picChg>
      </pc:sldChg>
      <pc:sldChg chg="addSp modSp new mod">
        <pc:chgData name="FIRAT KIZILTEPE" userId="8c75c5af-82c8-4e6d-8fe8-71a1f84bbf19" providerId="ADAL" clId="{50A7E60C-81B1-4ADD-8B75-3BF22FCDDD6B}" dt="2026-04-29T08:34:06.569" v="2506" actId="20577"/>
        <pc:sldMkLst>
          <pc:docMk/>
          <pc:sldMk cId="2363399091" sldId="290"/>
        </pc:sldMkLst>
        <pc:spChg chg="add mod">
          <ac:chgData name="FIRAT KIZILTEPE" userId="8c75c5af-82c8-4e6d-8fe8-71a1f84bbf19" providerId="ADAL" clId="{50A7E60C-81B1-4ADD-8B75-3BF22FCDDD6B}" dt="2026-04-29T08:34:06.569" v="2506" actId="20577"/>
          <ac:spMkLst>
            <pc:docMk/>
            <pc:sldMk cId="2363399091" sldId="290"/>
            <ac:spMk id="4" creationId="{2D0D233B-2895-DC32-7997-46056535B11A}"/>
          </ac:spMkLst>
        </pc:spChg>
        <pc:picChg chg="add mod">
          <ac:chgData name="FIRAT KIZILTEPE" userId="8c75c5af-82c8-4e6d-8fe8-71a1f84bbf19" providerId="ADAL" clId="{50A7E60C-81B1-4ADD-8B75-3BF22FCDDD6B}" dt="2026-04-29T08:33:39.359" v="2473" actId="1076"/>
          <ac:picMkLst>
            <pc:docMk/>
            <pc:sldMk cId="2363399091" sldId="290"/>
            <ac:picMk id="3" creationId="{0FF4277B-65A9-6FD7-345D-C2ADA24A8ED4}"/>
          </ac:picMkLst>
        </pc:picChg>
      </pc:sldChg>
      <pc:sldChg chg="addSp modSp new mod">
        <pc:chgData name="FIRAT KIZILTEPE" userId="8c75c5af-82c8-4e6d-8fe8-71a1f84bbf19" providerId="ADAL" clId="{50A7E60C-81B1-4ADD-8B75-3BF22FCDDD6B}" dt="2026-04-29T08:35:30.719" v="2635" actId="1076"/>
        <pc:sldMkLst>
          <pc:docMk/>
          <pc:sldMk cId="4131462071" sldId="291"/>
        </pc:sldMkLst>
        <pc:spChg chg="add mod">
          <ac:chgData name="FIRAT KIZILTEPE" userId="8c75c5af-82c8-4e6d-8fe8-71a1f84bbf19" providerId="ADAL" clId="{50A7E60C-81B1-4ADD-8B75-3BF22FCDDD6B}" dt="2026-04-29T08:34:33.806" v="2510" actId="1076"/>
          <ac:spMkLst>
            <pc:docMk/>
            <pc:sldMk cId="4131462071" sldId="291"/>
            <ac:spMk id="3" creationId="{07172EB9-F94C-4112-13C4-68AB5DAF2C36}"/>
          </ac:spMkLst>
        </pc:spChg>
        <pc:spChg chg="add mod">
          <ac:chgData name="FIRAT KIZILTEPE" userId="8c75c5af-82c8-4e6d-8fe8-71a1f84bbf19" providerId="ADAL" clId="{50A7E60C-81B1-4ADD-8B75-3BF22FCDDD6B}" dt="2026-04-29T08:35:28.048" v="2634" actId="20577"/>
          <ac:spMkLst>
            <pc:docMk/>
            <pc:sldMk cId="4131462071" sldId="291"/>
            <ac:spMk id="6" creationId="{48835D55-0A16-4FBC-3D31-9B028223D316}"/>
          </ac:spMkLst>
        </pc:spChg>
        <pc:picChg chg="add mod">
          <ac:chgData name="FIRAT KIZILTEPE" userId="8c75c5af-82c8-4e6d-8fe8-71a1f84bbf19" providerId="ADAL" clId="{50A7E60C-81B1-4ADD-8B75-3BF22FCDDD6B}" dt="2026-04-29T08:35:30.719" v="2635" actId="1076"/>
          <ac:picMkLst>
            <pc:docMk/>
            <pc:sldMk cId="4131462071" sldId="291"/>
            <ac:picMk id="5" creationId="{1CAC5A53-6225-E9E3-217B-7870434D9286}"/>
          </ac:picMkLst>
        </pc:picChg>
      </pc:sldChg>
      <pc:sldChg chg="addSp delSp modSp add mod ord">
        <pc:chgData name="FIRAT KIZILTEPE" userId="8c75c5af-82c8-4e6d-8fe8-71a1f84bbf19" providerId="ADAL" clId="{50A7E60C-81B1-4ADD-8B75-3BF22FCDDD6B}" dt="2026-04-29T08:38:00.855" v="2784" actId="478"/>
        <pc:sldMkLst>
          <pc:docMk/>
          <pc:sldMk cId="742657862" sldId="292"/>
        </pc:sldMkLst>
        <pc:spChg chg="mod">
          <ac:chgData name="FIRAT KIZILTEPE" userId="8c75c5af-82c8-4e6d-8fe8-71a1f84bbf19" providerId="ADAL" clId="{50A7E60C-81B1-4ADD-8B75-3BF22FCDDD6B}" dt="2026-04-29T08:37:02.065" v="2644" actId="20577"/>
          <ac:spMkLst>
            <pc:docMk/>
            <pc:sldMk cId="742657862" sldId="292"/>
            <ac:spMk id="4" creationId="{2D11894F-0B4D-7A70-7397-3A68E9473442}"/>
          </ac:spMkLst>
        </pc:spChg>
        <pc:spChg chg="add del mod">
          <ac:chgData name="FIRAT KIZILTEPE" userId="8c75c5af-82c8-4e6d-8fe8-71a1f84bbf19" providerId="ADAL" clId="{50A7E60C-81B1-4ADD-8B75-3BF22FCDDD6B}" dt="2026-04-29T08:38:00.855" v="2784" actId="478"/>
          <ac:spMkLst>
            <pc:docMk/>
            <pc:sldMk cId="742657862" sldId="292"/>
            <ac:spMk id="7" creationId="{04E62F90-54F1-6DE3-580C-691F6E9ECB5D}"/>
          </ac:spMkLst>
        </pc:spChg>
        <pc:picChg chg="add mod">
          <ac:chgData name="FIRAT KIZILTEPE" userId="8c75c5af-82c8-4e6d-8fe8-71a1f84bbf19" providerId="ADAL" clId="{50A7E60C-81B1-4ADD-8B75-3BF22FCDDD6B}" dt="2026-04-29T08:36:51.183" v="2641" actId="14100"/>
          <ac:picMkLst>
            <pc:docMk/>
            <pc:sldMk cId="742657862" sldId="292"/>
            <ac:picMk id="5" creationId="{36ABC80E-AB15-1D86-2399-F45356F75741}"/>
          </ac:picMkLst>
        </pc:picChg>
        <pc:picChg chg="del">
          <ac:chgData name="FIRAT KIZILTEPE" userId="8c75c5af-82c8-4e6d-8fe8-71a1f84bbf19" providerId="ADAL" clId="{50A7E60C-81B1-4ADD-8B75-3BF22FCDDD6B}" dt="2026-04-29T08:36:42.291" v="2637" actId="478"/>
          <ac:picMkLst>
            <pc:docMk/>
            <pc:sldMk cId="742657862" sldId="292"/>
            <ac:picMk id="6" creationId="{118F617C-2D1D-A30F-1C9B-3034BA939DC4}"/>
          </ac:picMkLst>
        </pc:picChg>
      </pc:sldChg>
      <pc:sldChg chg="addSp modSp new mod">
        <pc:chgData name="FIRAT KIZILTEPE" userId="8c75c5af-82c8-4e6d-8fe8-71a1f84bbf19" providerId="ADAL" clId="{50A7E60C-81B1-4ADD-8B75-3BF22FCDDD6B}" dt="2026-04-29T08:40:31.787" v="2889" actId="1076"/>
        <pc:sldMkLst>
          <pc:docMk/>
          <pc:sldMk cId="3001531334" sldId="293"/>
        </pc:sldMkLst>
        <pc:spChg chg="add mod">
          <ac:chgData name="FIRAT KIZILTEPE" userId="8c75c5af-82c8-4e6d-8fe8-71a1f84bbf19" providerId="ADAL" clId="{50A7E60C-81B1-4ADD-8B75-3BF22FCDDD6B}" dt="2026-04-29T08:40:31.787" v="2889" actId="1076"/>
          <ac:spMkLst>
            <pc:docMk/>
            <pc:sldMk cId="3001531334" sldId="293"/>
            <ac:spMk id="3" creationId="{19A9EC84-B97B-4C37-05D0-49D29CFBA3F1}"/>
          </ac:spMkLst>
        </pc:spChg>
        <pc:picChg chg="add mod">
          <ac:chgData name="FIRAT KIZILTEPE" userId="8c75c5af-82c8-4e6d-8fe8-71a1f84bbf19" providerId="ADAL" clId="{50A7E60C-81B1-4ADD-8B75-3BF22FCDDD6B}" dt="2026-04-29T08:40:24.319" v="2885" actId="1076"/>
          <ac:picMkLst>
            <pc:docMk/>
            <pc:sldMk cId="3001531334" sldId="293"/>
            <ac:picMk id="5" creationId="{B8FEFDA8-3450-AC7D-C6B1-F182E0571255}"/>
          </ac:picMkLst>
        </pc:picChg>
      </pc:sldChg>
      <pc:sldChg chg="addSp modSp new mod">
        <pc:chgData name="FIRAT KIZILTEPE" userId="8c75c5af-82c8-4e6d-8fe8-71a1f84bbf19" providerId="ADAL" clId="{50A7E60C-81B1-4ADD-8B75-3BF22FCDDD6B}" dt="2026-04-29T08:43:30.379" v="2920" actId="9405"/>
        <pc:sldMkLst>
          <pc:docMk/>
          <pc:sldMk cId="364446551" sldId="294"/>
        </pc:sldMkLst>
        <pc:spChg chg="add mod">
          <ac:chgData name="FIRAT KIZILTEPE" userId="8c75c5af-82c8-4e6d-8fe8-71a1f84bbf19" providerId="ADAL" clId="{50A7E60C-81B1-4ADD-8B75-3BF22FCDDD6B}" dt="2026-04-29T08:41:48.359" v="2915" actId="20577"/>
          <ac:spMkLst>
            <pc:docMk/>
            <pc:sldMk cId="364446551" sldId="294"/>
            <ac:spMk id="5" creationId="{40A5DC44-1B4C-6076-50DD-6DDFA1A7CF94}"/>
          </ac:spMkLst>
        </pc:spChg>
        <pc:picChg chg="add mod">
          <ac:chgData name="FIRAT KIZILTEPE" userId="8c75c5af-82c8-4e6d-8fe8-71a1f84bbf19" providerId="ADAL" clId="{50A7E60C-81B1-4ADD-8B75-3BF22FCDDD6B}" dt="2026-04-29T08:41:23.880" v="2892" actId="1076"/>
          <ac:picMkLst>
            <pc:docMk/>
            <pc:sldMk cId="364446551" sldId="294"/>
            <ac:picMk id="3" creationId="{C4AC4A52-8844-C3CC-2A68-BB289027E172}"/>
          </ac:picMkLst>
        </pc:picChg>
        <pc:picChg chg="add mod">
          <ac:chgData name="FIRAT KIZILTEPE" userId="8c75c5af-82c8-4e6d-8fe8-71a1f84bbf19" providerId="ADAL" clId="{50A7E60C-81B1-4ADD-8B75-3BF22FCDDD6B}" dt="2026-04-29T08:43:16.443" v="2918" actId="1076"/>
          <ac:picMkLst>
            <pc:docMk/>
            <pc:sldMk cId="364446551" sldId="294"/>
            <ac:picMk id="7" creationId="{5F1B52CE-5D52-DD06-7B2A-4EDE2C835ECB}"/>
          </ac:picMkLst>
        </pc:picChg>
        <pc:inkChg chg="add">
          <ac:chgData name="FIRAT KIZILTEPE" userId="8c75c5af-82c8-4e6d-8fe8-71a1f84bbf19" providerId="ADAL" clId="{50A7E60C-81B1-4ADD-8B75-3BF22FCDDD6B}" dt="2026-04-29T08:43:29.623" v="2919" actId="9405"/>
          <ac:inkMkLst>
            <pc:docMk/>
            <pc:sldMk cId="364446551" sldId="294"/>
            <ac:inkMk id="8" creationId="{27EB8B9F-C8DD-1B3A-0C57-A71C2D51ABA8}"/>
          </ac:inkMkLst>
        </pc:inkChg>
        <pc:inkChg chg="add">
          <ac:chgData name="FIRAT KIZILTEPE" userId="8c75c5af-82c8-4e6d-8fe8-71a1f84bbf19" providerId="ADAL" clId="{50A7E60C-81B1-4ADD-8B75-3BF22FCDDD6B}" dt="2026-04-29T08:43:30.379" v="2920" actId="9405"/>
          <ac:inkMkLst>
            <pc:docMk/>
            <pc:sldMk cId="364446551" sldId="294"/>
            <ac:inkMk id="9" creationId="{AA1B89B1-1435-0356-6000-7A8A30D9258A}"/>
          </ac:inkMkLst>
        </pc:inkChg>
      </pc:sldChg>
      <pc:sldChg chg="addSp delSp modSp new mod">
        <pc:chgData name="FIRAT KIZILTEPE" userId="8c75c5af-82c8-4e6d-8fe8-71a1f84bbf19" providerId="ADAL" clId="{50A7E60C-81B1-4ADD-8B75-3BF22FCDDD6B}" dt="2026-04-29T08:45:20.809" v="2967" actId="14100"/>
        <pc:sldMkLst>
          <pc:docMk/>
          <pc:sldMk cId="930713474" sldId="295"/>
        </pc:sldMkLst>
        <pc:spChg chg="add mod">
          <ac:chgData name="FIRAT KIZILTEPE" userId="8c75c5af-82c8-4e6d-8fe8-71a1f84bbf19" providerId="ADAL" clId="{50A7E60C-81B1-4ADD-8B75-3BF22FCDDD6B}" dt="2026-04-29T08:45:19.388" v="2966" actId="1076"/>
          <ac:spMkLst>
            <pc:docMk/>
            <pc:sldMk cId="930713474" sldId="295"/>
            <ac:spMk id="5" creationId="{0B3CBE34-9F25-C3B3-06E6-EADE8429BA06}"/>
          </ac:spMkLst>
        </pc:spChg>
        <pc:picChg chg="add mod">
          <ac:chgData name="FIRAT KIZILTEPE" userId="8c75c5af-82c8-4e6d-8fe8-71a1f84bbf19" providerId="ADAL" clId="{50A7E60C-81B1-4ADD-8B75-3BF22FCDDD6B}" dt="2026-04-29T08:45:20.809" v="2967" actId="14100"/>
          <ac:picMkLst>
            <pc:docMk/>
            <pc:sldMk cId="930713474" sldId="295"/>
            <ac:picMk id="4" creationId="{F05FECAF-9554-3647-001A-7A84BFB07AFF}"/>
          </ac:picMkLst>
        </pc:picChg>
        <pc:inkChg chg="add del">
          <ac:chgData name="FIRAT KIZILTEPE" userId="8c75c5af-82c8-4e6d-8fe8-71a1f84bbf19" providerId="ADAL" clId="{50A7E60C-81B1-4ADD-8B75-3BF22FCDDD6B}" dt="2026-04-29T08:43:43.695" v="2923" actId="9405"/>
          <ac:inkMkLst>
            <pc:docMk/>
            <pc:sldMk cId="930713474" sldId="295"/>
            <ac:inkMk id="2" creationId="{DEF4281F-3137-F476-332C-A29D2F5B1DB8}"/>
          </ac:inkMkLst>
        </pc:inkChg>
      </pc:sldChg>
      <pc:sldChg chg="addSp modSp new mod modNotesTx">
        <pc:chgData name="FIRAT KIZILTEPE" userId="8c75c5af-82c8-4e6d-8fe8-71a1f84bbf19" providerId="ADAL" clId="{50A7E60C-81B1-4ADD-8B75-3BF22FCDDD6B}" dt="2026-04-29T08:47:16.766" v="3013" actId="1076"/>
        <pc:sldMkLst>
          <pc:docMk/>
          <pc:sldMk cId="4027958120" sldId="296"/>
        </pc:sldMkLst>
        <pc:spChg chg="add mod">
          <ac:chgData name="FIRAT KIZILTEPE" userId="8c75c5af-82c8-4e6d-8fe8-71a1f84bbf19" providerId="ADAL" clId="{50A7E60C-81B1-4ADD-8B75-3BF22FCDDD6B}" dt="2026-04-29T08:47:14.301" v="3011" actId="1076"/>
          <ac:spMkLst>
            <pc:docMk/>
            <pc:sldMk cId="4027958120" sldId="296"/>
            <ac:spMk id="4" creationId="{5ADCFC06-7F9D-7694-43D1-BBD2B67F0300}"/>
          </ac:spMkLst>
        </pc:spChg>
        <pc:picChg chg="add mod">
          <ac:chgData name="FIRAT KIZILTEPE" userId="8c75c5af-82c8-4e6d-8fe8-71a1f84bbf19" providerId="ADAL" clId="{50A7E60C-81B1-4ADD-8B75-3BF22FCDDD6B}" dt="2026-04-29T08:47:16.766" v="3013" actId="1076"/>
          <ac:picMkLst>
            <pc:docMk/>
            <pc:sldMk cId="4027958120" sldId="296"/>
            <ac:picMk id="3" creationId="{2711F5C4-19C9-7751-C553-9333A15E48FE}"/>
          </ac:picMkLst>
        </pc:picChg>
      </pc:sldChg>
      <pc:sldChg chg="addSp new mod">
        <pc:chgData name="FIRAT KIZILTEPE" userId="8c75c5af-82c8-4e6d-8fe8-71a1f84bbf19" providerId="ADAL" clId="{50A7E60C-81B1-4ADD-8B75-3BF22FCDDD6B}" dt="2026-04-29T08:50:59.026" v="3015" actId="22"/>
        <pc:sldMkLst>
          <pc:docMk/>
          <pc:sldMk cId="2808128375" sldId="297"/>
        </pc:sldMkLst>
        <pc:picChg chg="add">
          <ac:chgData name="FIRAT KIZILTEPE" userId="8c75c5af-82c8-4e6d-8fe8-71a1f84bbf19" providerId="ADAL" clId="{50A7E60C-81B1-4ADD-8B75-3BF22FCDDD6B}" dt="2026-04-29T08:50:59.026" v="3015" actId="22"/>
          <ac:picMkLst>
            <pc:docMk/>
            <pc:sldMk cId="2808128375" sldId="297"/>
            <ac:picMk id="3" creationId="{1882D2AA-3C58-E367-FDD9-B2B3E05E1F7E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4-29T08:43:29.61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2301,'34'-32,"1"0,2 2,1 2,44-24,173-84,-192 105,849-376,-782 353,1012-414,19 51,-272 180,-200 107,-47 75,-614 54,865-92,-457 38,258 13,5 42,-289 3,-369-2,-1 2,70 15,78 31,-61-15,392 109,43 10,-169-61,90 22,-387-88,55 13,-142-37,-1 0,0 1,0 0,0 0,-1 1,1-1,-1 2,0-1,0 1,0 0,0 1,7 7,2 5,-1 1,23 39,-10-15,-12-19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4-29T08:43:30.37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1111 0,'-2'75,"3"74,1-129,0-1,1 0,1 0,1 0,11 27,10 15,7 20,48 81,-68-135,-1 0,-1 0,-1 1,-2 1,8 47,-8-39,14 34,-15-51,0 1,6 41,-12-56,0 0,-1 1,0-1,-1 0,1 1,-1-1,0 0,0 1,-1-1,0 0,0 0,-1 0,1 0,-6 6,-6 7,0-1,-2-1,-32 29,1-2,29-27,-1-1,0 0,-1-2,-29 17,-93 40,91-48,-133 48,80-35,68-20,-60 36,64-33,0-2,-46 17,63-28,-96 37,96-35,1-1,0 2,0 0,1 1,-15 14,11-10,0-1,-1 0,-32 16,24-13,9-6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6995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ED07E3-F3BD-CB9D-D984-3DA9644CE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BD0564-E339-56DC-2887-B26926F4F6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C0F3FD-C93A-611B-009A-0EE01695BE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B3C77B-C159-E3DF-A47B-721A730BDA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998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E2850-0FE4-B044-3D6C-149886AE6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0F10C7-0E79-2CE2-C280-AA174BA60D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3AA2D6-DB14-170F-40B4-ED93180E6A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3DFCC9-AF09-CC63-CAD4-2C8C44B6DB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645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-17145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>
          <a:xfrm>
            <a:off x="514350" y="4400550"/>
            <a:ext cx="4114800" cy="360045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730465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-17145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>
          <a:xfrm>
            <a:off x="514350" y="4400550"/>
            <a:ext cx="4114800" cy="360045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95706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0E383-1DA9-E2AA-F936-7AA25EE19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881D6C27-3F66-949A-671E-E5F09282DE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17145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CE00EF66-C9FE-78A5-9F2B-E6125152FC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4350" y="4400550"/>
            <a:ext cx="4114800" cy="360045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83031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-17145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>
          <a:xfrm>
            <a:off x="514350" y="4400550"/>
            <a:ext cx="4114800" cy="3600450"/>
          </a:xfrm>
          <a:prstGeom prst="rect">
            <a:avLst/>
          </a:prstGeom>
        </p:spPr>
        <p:txBody>
          <a:bodyPr/>
          <a:lstStyle/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Yurt dışında yaşayan 7–10 yaş arası iki dilli Türk çocukları için Türkçe ve Türk kültürü dersinde kullanılacak HTML tabanlı etkileşimli bir dinleme etkinliği oluştur.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Etkinlik adı: Bayram Ziyareti Dinleme Etkinliği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Amaç: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Dinleme-anlama ve kültürel ifade öğretimi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Tema: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Bayram ve misafirlik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Dil becerisi: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Dinleme ve konuşma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İçerik: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Kısa bir bayram ziyareti dinleme metni hazırla. Metin çocuk seviyesine uygun, sade ve anlaşılır olsun. Metinde şu unsurlar geçsin: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Bayram sabahı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Büyükleri ziyaret etme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Bayramlaşma ifadeleri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Misafirlere ikram edilen yiyecekler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Aile ve misafirlik kültürü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HTML etkinliği şu bölümlerden oluşsun: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Başlık ve kısa yönerge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“Dinle” butonu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Dinleme metninin yazılı hali, isteğe bağlı aç/kapat özelliğiyle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Çoktan seçmeli dinleme soruları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Doğru/yanlış soruları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“Sen olsaydın ne söylerdin?” konuşma sorusu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 Cevaplara göre anlık geri bildirim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8. Sonunda kısa puan/başarı mesajı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Örnek sorular: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Çocuklar bayramda nereye gitti?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Hangi cümle bayramlaşma ifadesidir?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Misafirlere ne ikram edildi?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Teknik özellikler: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Tek dosyalık HTML üret.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CSS ve JavaScript aynı dosyanın içinde olsun.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Harici kütüphane kullanma.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Çocuklara uygun, renkli ama sade bir tasarım yap.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Butonlar büyük ve okunabilir olsun.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Mobil ve tablet ekranlara uyumlu olsun.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Türkçe karakterler doğru görünsün.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Kodun tamamını çalışır şekilde ver.</a:t>
            </a:r>
          </a:p>
          <a:p>
            <a:endParaRPr lang="en-US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961885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-17145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>
          <a:xfrm>
            <a:off x="514350" y="4400550"/>
            <a:ext cx="4114800" cy="360045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120973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Yurt dışında yaşayan 7–10 yaş arası iki dilli Türk çocukları için Türkçe ve Türk kültürü dersinde kullanılacak HTML tabanlı etkileşimli bir dinleme etkinliği oluştur.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Etkinlik adı: Bayram Ziyareti Dinleme Etkinliği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Amaç: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Dinleme-anlama ve kültürel ifade öğretimi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Tema: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Bayram ve misafirlik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Dil becerisi: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Dinleme ve konuşma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İçerik: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Kısa bir bayram ziyareti dinleme metni hazırla. Metin çocuk seviyesine uygun, sade ve anlaşılır olsun. Metinde şu unsurlar geçsin: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Bayram sabahı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Büyükleri ziyaret etme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Bayramlaşma ifadeleri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Misafirlere ikram edilen yiyecekler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Aile ve misafirlik kültürü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HTML etkinliği şu bölümlerden oluşsun: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Başlık ve kısa yönerge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“Dinle” butonu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Dinleme metninin yazılı hali, isteğe bağlı aç/kapat özelliğiyle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Çoktan seçmeli dinleme soruları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Doğru/yanlış soruları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“Sen olsaydın ne söylerdin?” konuşma sorusu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 Cevaplara göre anlık geri bildirim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8. Sonunda kısa puan/başarı mesajı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Örnek sorular: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Çocuklar bayramda nereye gitti?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Hangi cümle bayramlaşma ifadesidir?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Misafirlere ne ikram edildi?</a:t>
            </a:r>
          </a:p>
          <a:p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Teknik özellikler: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Tek dosyalık HTML üret.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CSS ve JavaScript aynı dosyanın içinde olsun.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Harici kütüphane kullanma.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Çocuklara uygun, renkli ama sade bir tasarım yap.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Butonlar büyük ve okunabilir olsun.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Mobil ve tablet ekranlara uyumlu olsun.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Türkçe karakterler doğru görünsün.</a:t>
            </a:r>
          </a:p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Kodun tamamını çalışır şekilde ver.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1D172-68B8-12A9-CDDB-F3916FEA0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326E33-E977-D7B1-0366-0728A239EF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5B50E2-A384-D0D3-BBAA-2429FA1979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F45F70-840D-7B03-62DE-6F86E46FA8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888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hyperlink" Target="https://gemini.google.com/share/67fc977c40c1" TargetMode="External"/><Relationship Id="rId4" Type="http://schemas.openxmlformats.org/officeDocument/2006/relationships/hyperlink" Target="https://stitch.withgoogle.com/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zapsplat.com/" TargetMode="External"/><Relationship Id="rId3" Type="http://schemas.openxmlformats.org/officeDocument/2006/relationships/notesSlide" Target="../notesSlides/notesSlide12.xml"/><Relationship Id="rId7" Type="http://schemas.openxmlformats.org/officeDocument/2006/relationships/hyperlink" Target="https://mixkit.co/free-sound-effects/game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hyperlink" Target="https://simplemaps.com/" TargetMode="External"/><Relationship Id="rId5" Type="http://schemas.openxmlformats.org/officeDocument/2006/relationships/hyperlink" Target="https://www.magnific.com/app" TargetMode="External"/><Relationship Id="rId4" Type="http://schemas.openxmlformats.org/officeDocument/2006/relationships/hyperlink" Target="https://pixabay.com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hyperlink" Target="https://simplemaps.com/" TargetMode="External"/><Relationship Id="rId5" Type="http://schemas.openxmlformats.org/officeDocument/2006/relationships/hyperlink" Target="https://www.magnific.com/app" TargetMode="External"/><Relationship Id="rId4" Type="http://schemas.openxmlformats.org/officeDocument/2006/relationships/hyperlink" Target="https://pixabay.com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emini.google.com/app/c3c819d63223144a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hyperlink" Target="https://gemini.google.com/share/51a0755c34aa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gemini.google.com/share/5e757456c89b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hyperlink" Target="https://gemini.google.com/gem/storybook" TargetMode="Externa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5" Type="http://schemas.openxmlformats.org/officeDocument/2006/relationships/image" Target="../media/image6.png"/><Relationship Id="rId4" Type="http://schemas.openxmlformats.org/officeDocument/2006/relationships/hyperlink" Target="https://gemini.google.com/share/59cc6ff62602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titch.withgoogle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titch.withgoogle.com/preview/11257985267666308851?node-id=08f818a6bd09485288f103e7433cdcc7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hyperlink" Target="https://notebooklm.google.com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1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hyperlink" Target="https://gamma.app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suno.com/create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h5p.org/content-types-and-applications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6" Type="http://schemas.openxmlformats.org/officeDocument/2006/relationships/customXml" Target="../ink/ink1.xml"/><Relationship Id="rId5" Type="http://schemas.openxmlformats.org/officeDocument/2006/relationships/image" Target="../media/image19.png"/><Relationship Id="rId4" Type="http://schemas.openxmlformats.org/officeDocument/2006/relationships/hyperlink" Target="https://www.canva.com/ai" TargetMode="External"/><Relationship Id="rId9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5" Type="http://schemas.openxmlformats.org/officeDocument/2006/relationships/hyperlink" Target="https://yazarakogren.my.canva.site/ads-z-uygulama" TargetMode="External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2C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Shape 1"/>
          <p:cNvSpPr/>
          <p:nvPr/>
        </p:nvSpPr>
        <p:spPr>
          <a:xfrm>
            <a:off x="109728" y="0"/>
            <a:ext cx="9034272" cy="3108960"/>
          </a:xfrm>
          <a:prstGeom prst="rect">
            <a:avLst/>
          </a:prstGeom>
          <a:solidFill>
            <a:srgbClr val="96281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4" name="Text 2"/>
          <p:cNvSpPr/>
          <p:nvPr/>
        </p:nvSpPr>
        <p:spPr>
          <a:xfrm>
            <a:off x="457200" y="274320"/>
            <a:ext cx="8412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dirty="0">
                <a:solidFill>
                  <a:srgbClr val="FFFFFF"/>
                </a:solidFill>
              </a:rPr>
              <a:t>Türkçe ve Türk Kültürü Dersleri İçin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822960"/>
            <a:ext cx="841248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400" b="1" dirty="0">
                <a:solidFill>
                  <a:srgbClr val="FFFFFF"/>
                </a:solidFill>
              </a:rPr>
              <a:t>Yapay Zekâ Destekli</a:t>
            </a:r>
            <a:endParaRPr lang="en-US" sz="3400" dirty="0"/>
          </a:p>
          <a:p>
            <a:pPr marL="0" indent="0" algn="l">
              <a:buNone/>
            </a:pPr>
            <a:r>
              <a:rPr lang="en-US" sz="3400" b="1" dirty="0">
                <a:solidFill>
                  <a:srgbClr val="FFFFFF"/>
                </a:solidFill>
              </a:rPr>
              <a:t>Etkileşimli İçerik Tasarımı</a:t>
            </a:r>
            <a:endParaRPr lang="en-US" sz="3400" dirty="0"/>
          </a:p>
        </p:txBody>
      </p:sp>
      <p:sp>
        <p:nvSpPr>
          <p:cNvPr id="6" name="Text 4"/>
          <p:cNvSpPr/>
          <p:nvPr/>
        </p:nvSpPr>
        <p:spPr>
          <a:xfrm>
            <a:off x="457200" y="2057400"/>
            <a:ext cx="8412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i="1" dirty="0">
                <a:solidFill>
                  <a:srgbClr val="F0B27A"/>
                </a:solidFill>
              </a:rPr>
              <a:t>Fikirden ürüne: metin, görsel, ses, etkinlik ve değerlendirme tasarımı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320040" y="3657600"/>
            <a:ext cx="1325880" cy="411480"/>
          </a:xfrm>
          <a:prstGeom prst="roundRect">
            <a:avLst>
              <a:gd name="adj" fmla="val 11111"/>
            </a:avLst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8" name="Text 6"/>
          <p:cNvSpPr/>
          <p:nvPr/>
        </p:nvSpPr>
        <p:spPr>
          <a:xfrm>
            <a:off x="320040" y="3657600"/>
            <a:ext cx="1325880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</a:rPr>
              <a:t>Etkileşimli İçerik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1783080" y="3657600"/>
            <a:ext cx="1325880" cy="411480"/>
          </a:xfrm>
          <a:prstGeom prst="roundRect">
            <a:avLst>
              <a:gd name="adj" fmla="val 11111"/>
            </a:avLst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0" name="Text 8"/>
          <p:cNvSpPr/>
          <p:nvPr/>
        </p:nvSpPr>
        <p:spPr>
          <a:xfrm>
            <a:off x="1783080" y="3657600"/>
            <a:ext cx="1325880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</a:rPr>
              <a:t>Türler &amp; Amaçlar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3246120" y="3657600"/>
            <a:ext cx="1325880" cy="411480"/>
          </a:xfrm>
          <a:prstGeom prst="roundRect">
            <a:avLst>
              <a:gd name="adj" fmla="val 11111"/>
            </a:avLst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2" name="Text 10"/>
          <p:cNvSpPr/>
          <p:nvPr/>
        </p:nvSpPr>
        <p:spPr>
          <a:xfrm>
            <a:off x="3246120" y="3657600"/>
            <a:ext cx="1325880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</a:rPr>
              <a:t>Tasarım Modeli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4709160" y="3657600"/>
            <a:ext cx="1325880" cy="411480"/>
          </a:xfrm>
          <a:prstGeom prst="roundRect">
            <a:avLst>
              <a:gd name="adj" fmla="val 11111"/>
            </a:avLst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4" name="Text 12"/>
          <p:cNvSpPr/>
          <p:nvPr/>
        </p:nvSpPr>
        <p:spPr>
          <a:xfrm>
            <a:off x="4709160" y="3657600"/>
            <a:ext cx="1325880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</a:rPr>
              <a:t>Yapay Zekâ Araçları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6172200" y="3657600"/>
            <a:ext cx="1325880" cy="411480"/>
          </a:xfrm>
          <a:prstGeom prst="roundRect">
            <a:avLst>
              <a:gd name="adj" fmla="val 11111"/>
            </a:avLst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6" name="Text 14"/>
          <p:cNvSpPr/>
          <p:nvPr/>
        </p:nvSpPr>
        <p:spPr>
          <a:xfrm>
            <a:off x="6172200" y="3657600"/>
            <a:ext cx="1325880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</a:rPr>
              <a:t>Prompt Yazımı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7635240" y="3657600"/>
            <a:ext cx="1325880" cy="411480"/>
          </a:xfrm>
          <a:prstGeom prst="roundRect">
            <a:avLst>
              <a:gd name="adj" fmla="val 11111"/>
            </a:avLst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8" name="Text 16"/>
          <p:cNvSpPr/>
          <p:nvPr/>
        </p:nvSpPr>
        <p:spPr>
          <a:xfrm>
            <a:off x="7635240" y="3657600"/>
            <a:ext cx="1325880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</a:rPr>
              <a:t>Canlı Uygulama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320040" y="3337560"/>
            <a:ext cx="8412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tr-TR" sz="1100">
                <a:solidFill>
                  <a:srgbClr val="95A5A6"/>
                </a:solidFill>
              </a:rPr>
              <a:t>Sunum İçeriği</a:t>
            </a:r>
            <a:endParaRPr lang="en-US" sz="1100" dirty="0"/>
          </a:p>
        </p:txBody>
      </p:sp>
      <p:sp>
        <p:nvSpPr>
          <p:cNvPr id="20" name="Text 4">
            <a:extLst>
              <a:ext uri="{FF2B5EF4-FFF2-40B4-BE49-F238E27FC236}">
                <a16:creationId xmlns:a16="http://schemas.microsoft.com/office/drawing/2014/main" id="{7AD8224B-5A87-1DEB-EC2B-CB115FC084E6}"/>
              </a:ext>
            </a:extLst>
          </p:cNvPr>
          <p:cNvSpPr/>
          <p:nvPr/>
        </p:nvSpPr>
        <p:spPr>
          <a:xfrm>
            <a:off x="365760" y="4320540"/>
            <a:ext cx="8412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tr-TR" sz="1200" dirty="0">
                <a:solidFill>
                  <a:schemeClr val="bg1"/>
                </a:solidFill>
              </a:rPr>
              <a:t>Fırat KIZILTEPE</a:t>
            </a:r>
          </a:p>
          <a:p>
            <a:pPr marL="0" indent="0" algn="ctr">
              <a:buNone/>
            </a:pPr>
            <a:r>
              <a:rPr lang="tr-TR" sz="1200" dirty="0">
                <a:solidFill>
                  <a:schemeClr val="bg1"/>
                </a:solidFill>
              </a:rPr>
              <a:t>Millî Eğitim Uzmanı</a:t>
            </a:r>
          </a:p>
          <a:p>
            <a:pPr marL="0" indent="0" algn="ctr">
              <a:buNone/>
            </a:pPr>
            <a:r>
              <a:rPr lang="tr-TR" sz="1200" dirty="0">
                <a:solidFill>
                  <a:schemeClr val="bg1"/>
                </a:solidFill>
              </a:rPr>
              <a:t>Talim ve Terbiye Kurulu Başkanlığı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Yapay Zekâ Etkileşimli İçerik Tasarımında Nerede </a:t>
            </a:r>
            <a:r>
              <a:rPr lang="en-US" sz="2000" b="1" dirty="0" err="1">
                <a:solidFill>
                  <a:srgbClr val="FFFFFF"/>
                </a:solidFill>
              </a:rPr>
              <a:t>Kullanıl</a:t>
            </a:r>
            <a:r>
              <a:rPr lang="tr-TR" sz="2000" b="1" dirty="0" err="1">
                <a:solidFill>
                  <a:srgbClr val="FFFFFF"/>
                </a:solidFill>
              </a:rPr>
              <a:t>abilir</a:t>
            </a:r>
            <a:r>
              <a:rPr lang="en-US" sz="2000" b="1" dirty="0">
                <a:solidFill>
                  <a:srgbClr val="FFFFFF"/>
                </a:solidFill>
              </a:rPr>
              <a:t>?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74320" y="960120"/>
            <a:ext cx="2011680" cy="17830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5" name="Shape 3"/>
          <p:cNvSpPr/>
          <p:nvPr/>
        </p:nvSpPr>
        <p:spPr>
          <a:xfrm>
            <a:off x="274320" y="960120"/>
            <a:ext cx="2011680" cy="4572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6" name="Text 4"/>
          <p:cNvSpPr/>
          <p:nvPr/>
        </p:nvSpPr>
        <p:spPr>
          <a:xfrm>
            <a:off x="274320" y="1051560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dirty="0">
                <a:solidFill>
                  <a:srgbClr val="000000"/>
                </a:solidFill>
              </a:rPr>
              <a:t>💡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347472" y="1554480"/>
            <a:ext cx="1874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C0392B"/>
                </a:solidFill>
              </a:rPr>
              <a:t>Fikir Geliştirme</a:t>
            </a:r>
            <a:endParaRPr lang="en-US" sz="1150" dirty="0"/>
          </a:p>
        </p:txBody>
      </p:sp>
      <p:sp>
        <p:nvSpPr>
          <p:cNvPr id="8" name="Text 6"/>
          <p:cNvSpPr/>
          <p:nvPr/>
        </p:nvSpPr>
        <p:spPr>
          <a:xfrm>
            <a:off x="347472" y="1920240"/>
            <a:ext cx="18745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2C3E50"/>
                </a:solidFill>
              </a:rPr>
              <a:t>Tema, etkinlik fikri, kültürel unsur önerisi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2450592" y="960120"/>
            <a:ext cx="2011680" cy="17830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0" name="Shape 8"/>
          <p:cNvSpPr/>
          <p:nvPr/>
        </p:nvSpPr>
        <p:spPr>
          <a:xfrm>
            <a:off x="2450592" y="960120"/>
            <a:ext cx="2011680" cy="4572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1" name="Text 9"/>
          <p:cNvSpPr/>
          <p:nvPr/>
        </p:nvSpPr>
        <p:spPr>
          <a:xfrm>
            <a:off x="2450592" y="1051560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dirty="0">
                <a:solidFill>
                  <a:srgbClr val="000000"/>
                </a:solidFill>
              </a:rPr>
              <a:t>✍️</a:t>
            </a:r>
            <a:endParaRPr lang="en-US" sz="2600" dirty="0"/>
          </a:p>
        </p:txBody>
      </p:sp>
      <p:sp>
        <p:nvSpPr>
          <p:cNvPr id="12" name="Text 10"/>
          <p:cNvSpPr/>
          <p:nvPr/>
        </p:nvSpPr>
        <p:spPr>
          <a:xfrm>
            <a:off x="2523744" y="1554480"/>
            <a:ext cx="1874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C0392B"/>
                </a:solidFill>
              </a:rPr>
              <a:t>İçerik Yazımı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2523744" y="1920240"/>
            <a:ext cx="18745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2C3E50"/>
                </a:solidFill>
              </a:rPr>
              <a:t>Metin, yönerge, hikâye, soru, geri bildirim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4626864" y="960120"/>
            <a:ext cx="2011680" cy="17830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5" name="Shape 13"/>
          <p:cNvSpPr/>
          <p:nvPr/>
        </p:nvSpPr>
        <p:spPr>
          <a:xfrm>
            <a:off x="4626864" y="960120"/>
            <a:ext cx="2011680" cy="4572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6" name="Text 14"/>
          <p:cNvSpPr/>
          <p:nvPr/>
        </p:nvSpPr>
        <p:spPr>
          <a:xfrm>
            <a:off x="4626864" y="1051560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dirty="0">
                <a:solidFill>
                  <a:srgbClr val="000000"/>
                </a:solidFill>
              </a:rPr>
              <a:t>🖼️</a:t>
            </a:r>
            <a:endParaRPr lang="en-US" sz="2600" dirty="0"/>
          </a:p>
        </p:txBody>
      </p:sp>
      <p:sp>
        <p:nvSpPr>
          <p:cNvPr id="17" name="Text 15"/>
          <p:cNvSpPr/>
          <p:nvPr/>
        </p:nvSpPr>
        <p:spPr>
          <a:xfrm>
            <a:off x="4700016" y="1554480"/>
            <a:ext cx="1874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C0392B"/>
                </a:solidFill>
              </a:rPr>
              <a:t>Görsel Üretimi</a:t>
            </a:r>
            <a:endParaRPr lang="en-US" sz="1150" dirty="0"/>
          </a:p>
        </p:txBody>
      </p:sp>
      <p:sp>
        <p:nvSpPr>
          <p:cNvPr id="18" name="Text 16"/>
          <p:cNvSpPr/>
          <p:nvPr/>
        </p:nvSpPr>
        <p:spPr>
          <a:xfrm>
            <a:off x="4700016" y="1920240"/>
            <a:ext cx="18745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2C3E50"/>
                </a:solidFill>
              </a:rPr>
              <a:t>Oyun, karakter, sahne, nesne görseli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6803136" y="960120"/>
            <a:ext cx="2011680" cy="17830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20" name="Shape 18"/>
          <p:cNvSpPr/>
          <p:nvPr/>
        </p:nvSpPr>
        <p:spPr>
          <a:xfrm>
            <a:off x="6803136" y="960120"/>
            <a:ext cx="2011680" cy="4572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1" name="Text 19"/>
          <p:cNvSpPr/>
          <p:nvPr/>
        </p:nvSpPr>
        <p:spPr>
          <a:xfrm>
            <a:off x="6803136" y="1051560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dirty="0">
                <a:solidFill>
                  <a:srgbClr val="000000"/>
                </a:solidFill>
              </a:rPr>
              <a:t>🔊</a:t>
            </a:r>
            <a:endParaRPr lang="en-US" sz="2600" dirty="0"/>
          </a:p>
        </p:txBody>
      </p:sp>
      <p:sp>
        <p:nvSpPr>
          <p:cNvPr id="22" name="Text 20"/>
          <p:cNvSpPr/>
          <p:nvPr/>
        </p:nvSpPr>
        <p:spPr>
          <a:xfrm>
            <a:off x="6876288" y="1554480"/>
            <a:ext cx="1874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C0392B"/>
                </a:solidFill>
              </a:rPr>
              <a:t>Ses Üretimi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6876288" y="1920240"/>
            <a:ext cx="18745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2C3E50"/>
                </a:solidFill>
              </a:rPr>
              <a:t>Diyalog, yönerge, masal, telaffuz örneği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274320" y="2926080"/>
            <a:ext cx="2011680" cy="17830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25" name="Shape 23"/>
          <p:cNvSpPr/>
          <p:nvPr/>
        </p:nvSpPr>
        <p:spPr>
          <a:xfrm>
            <a:off x="274320" y="2926080"/>
            <a:ext cx="2011680" cy="4572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6" name="Text 24"/>
          <p:cNvSpPr/>
          <p:nvPr/>
        </p:nvSpPr>
        <p:spPr>
          <a:xfrm>
            <a:off x="274320" y="3017520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dirty="0">
                <a:solidFill>
                  <a:srgbClr val="000000"/>
                </a:solidFill>
              </a:rPr>
              <a:t>🎵</a:t>
            </a:r>
            <a:endParaRPr lang="en-US" sz="2600" dirty="0"/>
          </a:p>
        </p:txBody>
      </p:sp>
      <p:sp>
        <p:nvSpPr>
          <p:cNvPr id="27" name="Text 25"/>
          <p:cNvSpPr/>
          <p:nvPr/>
        </p:nvSpPr>
        <p:spPr>
          <a:xfrm>
            <a:off x="347472" y="3520440"/>
            <a:ext cx="1874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C0392B"/>
                </a:solidFill>
              </a:rPr>
              <a:t>Şarkı Üretimi</a:t>
            </a:r>
            <a:endParaRPr lang="en-US" sz="1150" dirty="0"/>
          </a:p>
        </p:txBody>
      </p:sp>
      <p:sp>
        <p:nvSpPr>
          <p:cNvPr id="28" name="Text 26"/>
          <p:cNvSpPr/>
          <p:nvPr/>
        </p:nvSpPr>
        <p:spPr>
          <a:xfrm>
            <a:off x="347472" y="3886200"/>
            <a:ext cx="18745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2C3E50"/>
                </a:solidFill>
              </a:rPr>
              <a:t>Kelime öğretimi için ritmik tekrar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2450592" y="2926080"/>
            <a:ext cx="2011680" cy="17830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30" name="Shape 28"/>
          <p:cNvSpPr/>
          <p:nvPr/>
        </p:nvSpPr>
        <p:spPr>
          <a:xfrm>
            <a:off x="2450592" y="2926080"/>
            <a:ext cx="2011680" cy="4572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1" name="Text 29"/>
          <p:cNvSpPr/>
          <p:nvPr/>
        </p:nvSpPr>
        <p:spPr>
          <a:xfrm>
            <a:off x="2450592" y="3017520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dirty="0">
                <a:solidFill>
                  <a:srgbClr val="000000"/>
                </a:solidFill>
              </a:rPr>
              <a:t>📽️</a:t>
            </a:r>
            <a:endParaRPr lang="en-US" sz="2600" dirty="0"/>
          </a:p>
        </p:txBody>
      </p:sp>
      <p:sp>
        <p:nvSpPr>
          <p:cNvPr id="32" name="Text 30"/>
          <p:cNvSpPr/>
          <p:nvPr/>
        </p:nvSpPr>
        <p:spPr>
          <a:xfrm>
            <a:off x="2523744" y="3520440"/>
            <a:ext cx="1874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C0392B"/>
                </a:solidFill>
              </a:rPr>
              <a:t>Video/Animasyon</a:t>
            </a:r>
            <a:endParaRPr lang="en-US" sz="1150" dirty="0"/>
          </a:p>
        </p:txBody>
      </p:sp>
      <p:sp>
        <p:nvSpPr>
          <p:cNvPr id="33" name="Text 31"/>
          <p:cNvSpPr/>
          <p:nvPr/>
        </p:nvSpPr>
        <p:spPr>
          <a:xfrm>
            <a:off x="2523744" y="3886200"/>
            <a:ext cx="18745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2C3E50"/>
                </a:solidFill>
              </a:rPr>
              <a:t>Kısa kültürel anlatım, karakterli senaryo</a:t>
            </a:r>
            <a:endParaRPr lang="en-US" sz="950" dirty="0"/>
          </a:p>
        </p:txBody>
      </p:sp>
      <p:sp>
        <p:nvSpPr>
          <p:cNvPr id="34" name="Shape 32"/>
          <p:cNvSpPr/>
          <p:nvPr/>
        </p:nvSpPr>
        <p:spPr>
          <a:xfrm>
            <a:off x="4626864" y="2926080"/>
            <a:ext cx="2011680" cy="17830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35" name="Shape 33"/>
          <p:cNvSpPr/>
          <p:nvPr/>
        </p:nvSpPr>
        <p:spPr>
          <a:xfrm>
            <a:off x="4626864" y="2926080"/>
            <a:ext cx="2011680" cy="4572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6" name="Text 34"/>
          <p:cNvSpPr/>
          <p:nvPr/>
        </p:nvSpPr>
        <p:spPr>
          <a:xfrm>
            <a:off x="4626864" y="3017520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dirty="0">
                <a:solidFill>
                  <a:srgbClr val="000000"/>
                </a:solidFill>
              </a:rPr>
              <a:t>🎮</a:t>
            </a:r>
            <a:endParaRPr lang="en-US" sz="2600" dirty="0"/>
          </a:p>
        </p:txBody>
      </p:sp>
      <p:sp>
        <p:nvSpPr>
          <p:cNvPr id="37" name="Text 35"/>
          <p:cNvSpPr/>
          <p:nvPr/>
        </p:nvSpPr>
        <p:spPr>
          <a:xfrm>
            <a:off x="4700016" y="3520440"/>
            <a:ext cx="1874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C0392B"/>
                </a:solidFill>
              </a:rPr>
              <a:t>Etkileşim Tasarımı</a:t>
            </a:r>
            <a:endParaRPr lang="en-US" sz="1150" dirty="0"/>
          </a:p>
        </p:txBody>
      </p:sp>
      <p:sp>
        <p:nvSpPr>
          <p:cNvPr id="38" name="Text 36"/>
          <p:cNvSpPr/>
          <p:nvPr/>
        </p:nvSpPr>
        <p:spPr>
          <a:xfrm>
            <a:off x="4700016" y="3886200"/>
            <a:ext cx="18745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2C3E50"/>
                </a:solidFill>
              </a:rPr>
              <a:t>Quiz, eşleştirme, sürükle-bırak, mini etkinlik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6803136" y="2926080"/>
            <a:ext cx="2011680" cy="17830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40" name="Shape 38"/>
          <p:cNvSpPr/>
          <p:nvPr/>
        </p:nvSpPr>
        <p:spPr>
          <a:xfrm>
            <a:off x="6803136" y="2926080"/>
            <a:ext cx="2011680" cy="4572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41" name="Text 39"/>
          <p:cNvSpPr/>
          <p:nvPr/>
        </p:nvSpPr>
        <p:spPr>
          <a:xfrm>
            <a:off x="6803136" y="3017520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dirty="0">
                <a:solidFill>
                  <a:srgbClr val="000000"/>
                </a:solidFill>
              </a:rPr>
              <a:t>📋</a:t>
            </a:r>
            <a:endParaRPr lang="en-US" sz="2600" dirty="0"/>
          </a:p>
        </p:txBody>
      </p:sp>
      <p:sp>
        <p:nvSpPr>
          <p:cNvPr id="42" name="Text 40"/>
          <p:cNvSpPr/>
          <p:nvPr/>
        </p:nvSpPr>
        <p:spPr>
          <a:xfrm>
            <a:off x="6876288" y="3520440"/>
            <a:ext cx="1874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C0392B"/>
                </a:solidFill>
              </a:rPr>
              <a:t>Değerlendirme</a:t>
            </a:r>
            <a:endParaRPr lang="en-US" sz="1150" dirty="0"/>
          </a:p>
        </p:txBody>
      </p:sp>
      <p:sp>
        <p:nvSpPr>
          <p:cNvPr id="43" name="Text 41"/>
          <p:cNvSpPr/>
          <p:nvPr/>
        </p:nvSpPr>
        <p:spPr>
          <a:xfrm>
            <a:off x="6876288" y="3886200"/>
            <a:ext cx="18745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2C3E50"/>
                </a:solidFill>
              </a:rPr>
              <a:t>Kısa test, rubrik, yansıtma sorusu</a:t>
            </a:r>
            <a:endParaRPr lang="en-US" sz="950" dirty="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2C3E50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Araçları Amaçlarına Göre Gruplandırma</a:t>
            </a:r>
            <a:endParaRPr lang="en-US" sz="2400" dirty="0"/>
          </a:p>
        </p:txBody>
      </p:sp>
      <p:graphicFrame>
        <p:nvGraphicFramePr>
          <p:cNvPr id="11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536445"/>
              </p:ext>
            </p:extLst>
          </p:nvPr>
        </p:nvGraphicFramePr>
        <p:xfrm>
          <a:off x="274320" y="914400"/>
          <a:ext cx="8503920" cy="3749040"/>
        </p:xfrm>
        <a:graphic>
          <a:graphicData uri="http://schemas.openxmlformats.org/drawingml/2006/table">
            <a:tbl>
              <a:tblPr/>
              <a:tblGrid>
                <a:gridCol w="1809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99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65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</a:rPr>
                        <a:t>Üretim Amacı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3E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</a:rPr>
                        <a:t>Araçlar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3E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</a:rPr>
                        <a:t>Kullanım</a:t>
                      </a:r>
                      <a:r>
                        <a:rPr lang="tr-TR" sz="1000" b="1" dirty="0">
                          <a:solidFill>
                            <a:srgbClr val="FFFFFF"/>
                          </a:solidFill>
                        </a:rPr>
                        <a:t> Amacı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3E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💡 Fikir ve Metin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ChatGPT, Gemini, Claude, Grok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Tema, kazanım, yönerge, soru üretimi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🖼️ Görsel Üretme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Gemini, Freepik, ChatGPT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Oyun, karakter, sahne, kültürel </a:t>
                      </a:r>
                      <a:r>
                        <a:rPr lang="en-US" sz="1000" dirty="0" err="1">
                          <a:solidFill>
                            <a:srgbClr val="2C3E50"/>
                          </a:solidFill>
                        </a:rPr>
                        <a:t>unsur</a:t>
                      </a: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2C3E50"/>
                          </a:solidFill>
                        </a:rPr>
                        <a:t>görseli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🔊 Ses Üretme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highlight>
                            <a:srgbClr val="FFFF00"/>
                          </a:highlight>
                        </a:rPr>
                        <a:t>AI Studio, </a:t>
                      </a:r>
                      <a:r>
                        <a:rPr lang="en-US" sz="1000" dirty="0" err="1">
                          <a:solidFill>
                            <a:srgbClr val="2C3E50"/>
                          </a:solidFill>
                        </a:rPr>
                        <a:t>ElevenLabs</a:t>
                      </a:r>
                      <a:r>
                        <a:rPr lang="tr-TR" sz="1000" dirty="0">
                          <a:solidFill>
                            <a:srgbClr val="2C3E50"/>
                          </a:solidFill>
                        </a:rPr>
                        <a:t>, </a:t>
                      </a:r>
                      <a:r>
                        <a:rPr lang="tr-TR" sz="1000" dirty="0" err="1">
                          <a:solidFill>
                            <a:srgbClr val="2C3E50"/>
                          </a:solidFill>
                        </a:rPr>
                        <a:t>Minimax</a:t>
                      </a:r>
                      <a:r>
                        <a:rPr lang="tr-TR" sz="1000" dirty="0">
                          <a:solidFill>
                            <a:srgbClr val="2C3E50"/>
                          </a:solidFill>
                        </a:rPr>
                        <a:t> </a:t>
                      </a:r>
                      <a:r>
                        <a:rPr lang="tr-TR" sz="1000" dirty="0" err="1">
                          <a:solidFill>
                            <a:srgbClr val="2C3E50"/>
                          </a:solidFill>
                        </a:rPr>
                        <a:t>ai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Dinleme metni, karakter sesi, yönerge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🎵 Şarkı Üretme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Suno, Gemini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Kelime tekrar şarkısı, kültürel tema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📊 Sunum Üretme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Gamma</a:t>
                      </a:r>
                      <a:r>
                        <a:rPr lang="tr-TR" sz="1000" dirty="0">
                          <a:solidFill>
                            <a:srgbClr val="2C3E50"/>
                          </a:solidFill>
                        </a:rPr>
                        <a:t>, </a:t>
                      </a:r>
                      <a:r>
                        <a:rPr lang="tr-TR" sz="1000" dirty="0" err="1">
                          <a:solidFill>
                            <a:srgbClr val="2C3E50"/>
                          </a:solidFill>
                          <a:highlight>
                            <a:srgbClr val="FFFF00"/>
                          </a:highlight>
                        </a:rPr>
                        <a:t>Notebooklm</a:t>
                      </a:r>
                      <a:r>
                        <a:rPr lang="tr-TR" sz="1000" dirty="0">
                          <a:solidFill>
                            <a:srgbClr val="2C3E50"/>
                          </a:solidFill>
                        </a:rPr>
                        <a:t>, Claude, </a:t>
                      </a:r>
                      <a:r>
                        <a:rPr lang="tr-TR" sz="1000" dirty="0" err="1">
                          <a:solidFill>
                            <a:srgbClr val="2C3E50"/>
                          </a:solidFill>
                          <a:highlight>
                            <a:srgbClr val="FFFF00"/>
                          </a:highlight>
                        </a:rPr>
                        <a:t>Canva</a:t>
                      </a:r>
                      <a:endParaRPr lang="en-US" sz="10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Etkinliği tanıtan kısa sunum veya ders materyali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📽️ Video/Animasyon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HeyGen, Powtoon, Gemini, Grok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Kültürel anlatım, kısa senaryo, karakter videosu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🎮 Etkileşim Tasarımı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highlight>
                            <a:srgbClr val="FFFF00"/>
                          </a:highlight>
                        </a:rPr>
                        <a:t>H5P</a:t>
                      </a: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, Wordwall, Gemini Canvas</a:t>
                      </a:r>
                      <a:r>
                        <a:rPr lang="tr-TR" sz="1000" dirty="0">
                          <a:solidFill>
                            <a:srgbClr val="2C3E50"/>
                          </a:solidFill>
                        </a:rPr>
                        <a:t>, </a:t>
                      </a:r>
                      <a:r>
                        <a:rPr lang="tr-TR" sz="1000" dirty="0" err="1">
                          <a:solidFill>
                            <a:srgbClr val="2C3E50"/>
                          </a:solidFill>
                        </a:rPr>
                        <a:t>Canva</a:t>
                      </a:r>
                      <a:r>
                        <a:rPr lang="tr-TR" sz="1000" dirty="0">
                          <a:solidFill>
                            <a:srgbClr val="2C3E50"/>
                          </a:solidFill>
                        </a:rPr>
                        <a:t>, </a:t>
                      </a:r>
                      <a:r>
                        <a:rPr lang="tr-TR" sz="1000" dirty="0" err="1">
                          <a:solidFill>
                            <a:srgbClr val="2C3E50"/>
                          </a:solidFill>
                          <a:highlight>
                            <a:srgbClr val="FFFF00"/>
                          </a:highlight>
                        </a:rPr>
                        <a:t>Articulate</a:t>
                      </a:r>
                      <a:r>
                        <a:rPr lang="tr-TR" sz="1000" dirty="0">
                          <a:solidFill>
                            <a:srgbClr val="2C3E50"/>
                          </a:solidFill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tr-TR" sz="1000" dirty="0" err="1">
                          <a:solidFill>
                            <a:srgbClr val="2C3E50"/>
                          </a:solidFill>
                          <a:highlight>
                            <a:srgbClr val="FFFF00"/>
                          </a:highlight>
                        </a:rPr>
                        <a:t>Storyline</a:t>
                      </a:r>
                      <a:endParaRPr lang="en-US" sz="10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</a:rPr>
                        <a:t>Quiz, eşleştirme, sürükle-bırak, mini uygulama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Prototip Oluşturma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hlinkClick r:id="rId4"/>
                        </a:rPr>
                        <a:t>https://stitch.withgoogle.com/</a:t>
                      </a:r>
                      <a:r>
                        <a:rPr lang="tr-TR" sz="1000" dirty="0"/>
                        <a:t> </a:t>
                      </a:r>
                      <a:endParaRPr lang="en-US" sz="10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130549"/>
                  </a:ext>
                </a:extLst>
              </a:tr>
            </a:tbl>
          </a:graphicData>
        </a:graphic>
      </p:graphicFrame>
      <p:sp>
        <p:nvSpPr>
          <p:cNvPr id="5" name="Metin kutusu 4">
            <a:extLst>
              <a:ext uri="{FF2B5EF4-FFF2-40B4-BE49-F238E27FC236}">
                <a16:creationId xmlns:a16="http://schemas.microsoft.com/office/drawing/2014/main" id="{864EAFA4-5114-BECF-B7D5-D9CB98EDF688}"/>
              </a:ext>
            </a:extLst>
          </p:cNvPr>
          <p:cNvSpPr txBox="1"/>
          <p:nvPr/>
        </p:nvSpPr>
        <p:spPr>
          <a:xfrm>
            <a:off x="1652955" y="4663440"/>
            <a:ext cx="60420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>
                <a:hlinkClick r:id="rId5"/>
              </a:rPr>
              <a:t>Çeşitli araçlar: https://gemini.google.com/share/67fc977c40c1</a:t>
            </a:r>
            <a:r>
              <a:rPr lang="tr-TR" dirty="0"/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CFA325-A034-34C5-8719-E295FB4BF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61040A7B-286C-2BBD-9F13-35EEF69BE5FC}"/>
              </a:ext>
            </a:extLst>
          </p:cNvPr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2C3E50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7373E330-3CCC-6C82-85C7-32C58A6D139D}"/>
              </a:ext>
            </a:extLst>
          </p:cNvPr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tr-TR" sz="2400" b="1" dirty="0">
                <a:solidFill>
                  <a:srgbClr val="FFFFFF"/>
                </a:solidFill>
              </a:rPr>
              <a:t>Görsel-Ses Arşivler</a:t>
            </a:r>
            <a:endParaRPr lang="en-US" sz="2400" dirty="0"/>
          </a:p>
        </p:txBody>
      </p:sp>
      <p:graphicFrame>
        <p:nvGraphicFramePr>
          <p:cNvPr id="11" name="Table 0">
            <a:extLst>
              <a:ext uri="{FF2B5EF4-FFF2-40B4-BE49-F238E27FC236}">
                <a16:creationId xmlns:a16="http://schemas.microsoft.com/office/drawing/2014/main" id="{AF39A916-D9FE-2E7F-0E3E-6FB1DF5410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415749"/>
              </p:ext>
            </p:extLst>
          </p:nvPr>
        </p:nvGraphicFramePr>
        <p:xfrm>
          <a:off x="274320" y="914400"/>
          <a:ext cx="8595360" cy="365760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</a:rPr>
                        <a:t>Üretim Amacı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3E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</a:rPr>
                        <a:t>Araçlar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3E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</a:rPr>
                        <a:t>Kullanım</a:t>
                      </a:r>
                      <a:r>
                        <a:rPr lang="tr-TR" sz="1000" b="1" dirty="0">
                          <a:solidFill>
                            <a:srgbClr val="FFFFFF"/>
                          </a:solidFill>
                        </a:rPr>
                        <a:t> Amacı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3E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Görsel-Ses vb.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hlinkClick r:id="rId4"/>
                        </a:rPr>
                        <a:t>https://pixabay.com/</a:t>
                      </a:r>
                      <a:r>
                        <a:rPr lang="tr-TR" sz="1000" dirty="0"/>
                        <a:t>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1000" dirty="0">
                          <a:hlinkClick r:id="rId5"/>
                        </a:rPr>
                        <a:t>https://www.magnific.com/app</a:t>
                      </a:r>
                      <a:r>
                        <a:rPr lang="tr-TR" sz="1000" dirty="0"/>
                        <a:t> 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Farklı türde ücretsiz görsel içerikler sunar.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Harita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hlinkClick r:id="rId6"/>
                        </a:rPr>
                        <a:t>https://simplemaps.com/</a:t>
                      </a:r>
                      <a:r>
                        <a:rPr lang="tr-TR" sz="1000" dirty="0"/>
                        <a:t> 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Etkileşimli harita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Ses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hlinkClick r:id="rId7"/>
                        </a:rPr>
                        <a:t>https://mixkit.co/free-sound-effects/game/</a:t>
                      </a:r>
                      <a:r>
                        <a:rPr lang="tr-TR" sz="1000" dirty="0"/>
                        <a:t> 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Oyunlar için ses seçenekleri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Ses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hlinkClick r:id="rId8"/>
                        </a:rPr>
                        <a:t>https://www.zapsplat.com/</a:t>
                      </a:r>
                      <a:r>
                        <a:rPr lang="tr-TR" sz="1000" dirty="0"/>
                        <a:t> 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Çeşitli kategorilerde ses içerikleri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0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0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254492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45C361-F6C3-5CE3-5BBC-E4CD844A7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FAAAB400-66CF-1B1F-0E5D-FA446ADE8A00}"/>
              </a:ext>
            </a:extLst>
          </p:cNvPr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2C3E50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C84CC98D-2D0B-4A9A-D3CE-1589F83C1837}"/>
              </a:ext>
            </a:extLst>
          </p:cNvPr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tr-TR" sz="2400" b="1" dirty="0">
                <a:solidFill>
                  <a:srgbClr val="FFFFFF"/>
                </a:solidFill>
              </a:rPr>
              <a:t>Bilgisayarınızda Kurulum Yaparak Çalıştırabilecekleriniz</a:t>
            </a:r>
            <a:endParaRPr lang="en-US" sz="2400" dirty="0"/>
          </a:p>
        </p:txBody>
      </p:sp>
      <p:graphicFrame>
        <p:nvGraphicFramePr>
          <p:cNvPr id="11" name="Table 0">
            <a:extLst>
              <a:ext uri="{FF2B5EF4-FFF2-40B4-BE49-F238E27FC236}">
                <a16:creationId xmlns:a16="http://schemas.microsoft.com/office/drawing/2014/main" id="{DA169FD2-8CAC-B711-585A-59EDD9E1A1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732004"/>
              </p:ext>
            </p:extLst>
          </p:nvPr>
        </p:nvGraphicFramePr>
        <p:xfrm>
          <a:off x="274320" y="914400"/>
          <a:ext cx="8595360" cy="161544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</a:rPr>
                        <a:t>Üretim Amacı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3E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</a:rPr>
                        <a:t>Araçlar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3E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</a:rPr>
                        <a:t>Kullanım</a:t>
                      </a:r>
                      <a:r>
                        <a:rPr lang="tr-TR" sz="1000" b="1" dirty="0">
                          <a:solidFill>
                            <a:srgbClr val="FFFFFF"/>
                          </a:solidFill>
                        </a:rPr>
                        <a:t> Amacı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3E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Chat GPT </a:t>
                      </a:r>
                      <a:r>
                        <a:rPr lang="tr-TR" sz="1000" dirty="0" err="1"/>
                        <a:t>Codex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hlinkClick r:id="rId4"/>
                        </a:rPr>
                        <a:t>https://pixabay.com/</a:t>
                      </a:r>
                      <a:r>
                        <a:rPr lang="tr-TR" sz="1000" dirty="0"/>
                        <a:t>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1000" dirty="0">
                          <a:hlinkClick r:id="rId5"/>
                        </a:rPr>
                        <a:t>https://www.magnific.com/app</a:t>
                      </a:r>
                      <a:r>
                        <a:rPr lang="tr-TR" sz="1000" dirty="0"/>
                        <a:t> 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Farklı türde ücretsiz görsel içerikler sunar.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Google </a:t>
                      </a:r>
                      <a:r>
                        <a:rPr lang="tr-TR" sz="1000" dirty="0" err="1"/>
                        <a:t>Antgravity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hlinkClick r:id="rId6"/>
                        </a:rPr>
                        <a:t>https://simplemaps.com/</a:t>
                      </a:r>
                      <a:r>
                        <a:rPr lang="tr-TR" sz="1000" dirty="0"/>
                        <a:t> 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000" dirty="0"/>
                        <a:t>Tamamen kendi bilgisayarınız üzerinden </a:t>
                      </a:r>
                      <a:r>
                        <a:rPr lang="tr-TR" sz="1000" dirty="0" err="1"/>
                        <a:t>promptla</a:t>
                      </a:r>
                      <a:r>
                        <a:rPr lang="tr-TR" sz="1000" dirty="0"/>
                        <a:t> etkili içerikler oluşturma. Gemini </a:t>
                      </a:r>
                      <a:r>
                        <a:rPr lang="tr-TR" sz="1000" dirty="0" err="1"/>
                        <a:t>canvas</a:t>
                      </a:r>
                      <a:r>
                        <a:rPr lang="tr-TR" sz="1000" dirty="0"/>
                        <a:t> gibi çevrim içi araçlardan farkı bilgisayarınızdaki klasörleri analiz edip çok sayıda içerik oluşturabilirsiniz. 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54808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tr-TR" sz="2400" b="1" dirty="0">
                <a:solidFill>
                  <a:srgbClr val="FFFFFF"/>
                </a:solidFill>
              </a:rPr>
              <a:t>Etkileşimli İçeriklerde Dikkat Edilecek Hususlar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365760" y="914400"/>
            <a:ext cx="8412480" cy="502920"/>
          </a:xfrm>
          <a:prstGeom prst="rect">
            <a:avLst/>
          </a:prstGeom>
          <a:solidFill>
            <a:srgbClr val="FDECEA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5" name="Text 3"/>
          <p:cNvSpPr/>
          <p:nvPr/>
        </p:nvSpPr>
        <p:spPr>
          <a:xfrm>
            <a:off x="548640" y="96012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tr-TR" sz="1200" b="1" i="1" dirty="0">
                <a:solidFill>
                  <a:srgbClr val="C0392B"/>
                </a:solidFill>
              </a:rPr>
              <a:t>Üretilen içerikler mutlaka bilimsellik, kültürel uygunluk, teknik kalite kriterlerine göre test edilmelidir.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365760" y="1636776"/>
            <a:ext cx="320040" cy="320040"/>
          </a:xfrm>
          <a:prstGeom prst="ellipse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7" name="Text 5"/>
          <p:cNvSpPr/>
          <p:nvPr/>
        </p:nvSpPr>
        <p:spPr>
          <a:xfrm>
            <a:off x="365760" y="1636776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✓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777240" y="1600200"/>
            <a:ext cx="3840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C3E50"/>
                </a:solidFill>
              </a:rPr>
              <a:t>Yaş düzeyine uygun mu?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365760" y="2258568"/>
            <a:ext cx="320040" cy="320040"/>
          </a:xfrm>
          <a:prstGeom prst="ellipse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0" name="Text 8"/>
          <p:cNvSpPr/>
          <p:nvPr/>
        </p:nvSpPr>
        <p:spPr>
          <a:xfrm>
            <a:off x="365760" y="2258568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✓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777240" y="2221992"/>
            <a:ext cx="3840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C3E50"/>
                </a:solidFill>
              </a:rPr>
              <a:t>Türkçe karakter ve telaffuz desteği yeterli mi?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365760" y="2880360"/>
            <a:ext cx="320040" cy="320040"/>
          </a:xfrm>
          <a:prstGeom prst="ellipse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3" name="Text 11"/>
          <p:cNvSpPr/>
          <p:nvPr/>
        </p:nvSpPr>
        <p:spPr>
          <a:xfrm>
            <a:off x="365760" y="288036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✓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777240" y="2843784"/>
            <a:ext cx="3840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 err="1">
                <a:solidFill>
                  <a:srgbClr val="2C3E50"/>
                </a:solidFill>
              </a:rPr>
              <a:t>Üretilen</a:t>
            </a:r>
            <a:r>
              <a:rPr lang="en-US" sz="1250" dirty="0">
                <a:solidFill>
                  <a:srgbClr val="2C3E50"/>
                </a:solidFill>
              </a:rPr>
              <a:t> </a:t>
            </a:r>
            <a:r>
              <a:rPr lang="en-US" sz="1250" dirty="0" err="1">
                <a:solidFill>
                  <a:srgbClr val="2C3E50"/>
                </a:solidFill>
              </a:rPr>
              <a:t>görsel</a:t>
            </a:r>
            <a:r>
              <a:rPr lang="tr-TR" sz="1250" dirty="0" err="1">
                <a:solidFill>
                  <a:srgbClr val="2C3E50"/>
                </a:solidFill>
              </a:rPr>
              <a:t>ler</a:t>
            </a:r>
            <a:r>
              <a:rPr lang="tr-TR" sz="1250" dirty="0">
                <a:solidFill>
                  <a:srgbClr val="2C3E50"/>
                </a:solidFill>
              </a:rPr>
              <a:t> ve kullanılan renkler bilimsel ve</a:t>
            </a:r>
            <a:r>
              <a:rPr lang="en-US" sz="1250" dirty="0">
                <a:solidFill>
                  <a:srgbClr val="2C3E50"/>
                </a:solidFill>
              </a:rPr>
              <a:t> kültürel olarak uygun mu?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365760" y="3502152"/>
            <a:ext cx="320040" cy="320040"/>
          </a:xfrm>
          <a:prstGeom prst="ellipse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6" name="Text 14"/>
          <p:cNvSpPr/>
          <p:nvPr/>
        </p:nvSpPr>
        <p:spPr>
          <a:xfrm>
            <a:off x="365760" y="3502152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✓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777240" y="3465576"/>
            <a:ext cx="3840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tr-TR" sz="1250" dirty="0">
                <a:solidFill>
                  <a:srgbClr val="2C3E50"/>
                </a:solidFill>
              </a:rPr>
              <a:t>Telefon/tablet/bilgisayar teknolojilerinde işlevsel fark olmayacak şekilde çalışıyor mu?</a:t>
            </a:r>
            <a:endParaRPr lang="en-US" sz="1250" dirty="0"/>
          </a:p>
        </p:txBody>
      </p:sp>
      <p:sp>
        <p:nvSpPr>
          <p:cNvPr id="18" name="Shape 16"/>
          <p:cNvSpPr/>
          <p:nvPr/>
        </p:nvSpPr>
        <p:spPr>
          <a:xfrm>
            <a:off x="4663440" y="1636776"/>
            <a:ext cx="320040" cy="320040"/>
          </a:xfrm>
          <a:prstGeom prst="ellipse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9" name="Text 17"/>
          <p:cNvSpPr/>
          <p:nvPr/>
        </p:nvSpPr>
        <p:spPr>
          <a:xfrm>
            <a:off x="4663440" y="1636776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✓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5074920" y="1600200"/>
            <a:ext cx="3840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tr-TR" sz="1250" dirty="0">
                <a:solidFill>
                  <a:srgbClr val="2C3E50"/>
                </a:solidFill>
              </a:rPr>
              <a:t>İçerik motive edici mi? İçerikle ilgili olmayan dikkat dağıtıcı unsurlar var mı?</a:t>
            </a:r>
            <a:endParaRPr lang="en-US" sz="1250" dirty="0"/>
          </a:p>
        </p:txBody>
      </p:sp>
      <p:sp>
        <p:nvSpPr>
          <p:cNvPr id="21" name="Shape 19"/>
          <p:cNvSpPr/>
          <p:nvPr/>
        </p:nvSpPr>
        <p:spPr>
          <a:xfrm>
            <a:off x="4663440" y="2258568"/>
            <a:ext cx="320040" cy="320040"/>
          </a:xfrm>
          <a:prstGeom prst="ellipse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2" name="Text 20"/>
          <p:cNvSpPr/>
          <p:nvPr/>
        </p:nvSpPr>
        <p:spPr>
          <a:xfrm>
            <a:off x="4663440" y="2258568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✓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5074920" y="2221992"/>
            <a:ext cx="3840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C3E50"/>
                </a:solidFill>
              </a:rPr>
              <a:t>Öğretmen düzenleme yapabiliyor mu?</a:t>
            </a:r>
            <a:endParaRPr lang="en-US" sz="1250" dirty="0"/>
          </a:p>
        </p:txBody>
      </p:sp>
      <p:sp>
        <p:nvSpPr>
          <p:cNvPr id="24" name="Shape 22"/>
          <p:cNvSpPr/>
          <p:nvPr/>
        </p:nvSpPr>
        <p:spPr>
          <a:xfrm>
            <a:off x="4663440" y="2880360"/>
            <a:ext cx="320040" cy="320040"/>
          </a:xfrm>
          <a:prstGeom prst="ellipse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5" name="Text 23"/>
          <p:cNvSpPr/>
          <p:nvPr/>
        </p:nvSpPr>
        <p:spPr>
          <a:xfrm>
            <a:off x="4663440" y="288036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✓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5074920" y="2843784"/>
            <a:ext cx="3840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tr-TR" sz="1250" dirty="0"/>
              <a:t>Etkileşimler (düğme, sürükle bırak vb.) doğru çalışıyor?</a:t>
            </a:r>
            <a:endParaRPr lang="en-US" sz="1250" dirty="0"/>
          </a:p>
        </p:txBody>
      </p:sp>
      <p:sp>
        <p:nvSpPr>
          <p:cNvPr id="27" name="Shape 13">
            <a:extLst>
              <a:ext uri="{FF2B5EF4-FFF2-40B4-BE49-F238E27FC236}">
                <a16:creationId xmlns:a16="http://schemas.microsoft.com/office/drawing/2014/main" id="{6476A739-B993-494F-9EFA-4766E82BA5DF}"/>
              </a:ext>
            </a:extLst>
          </p:cNvPr>
          <p:cNvSpPr/>
          <p:nvPr/>
        </p:nvSpPr>
        <p:spPr>
          <a:xfrm>
            <a:off x="4652889" y="3538728"/>
            <a:ext cx="320040" cy="320040"/>
          </a:xfrm>
          <a:prstGeom prst="ellipse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8" name="Text 14">
            <a:extLst>
              <a:ext uri="{FF2B5EF4-FFF2-40B4-BE49-F238E27FC236}">
                <a16:creationId xmlns:a16="http://schemas.microsoft.com/office/drawing/2014/main" id="{D2526BBB-0BDC-DB3D-DD87-07FE59D41704}"/>
              </a:ext>
            </a:extLst>
          </p:cNvPr>
          <p:cNvSpPr/>
          <p:nvPr/>
        </p:nvSpPr>
        <p:spPr>
          <a:xfrm>
            <a:off x="4652889" y="3538728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✓</a:t>
            </a:r>
            <a:endParaRPr lang="en-US" sz="1200" dirty="0"/>
          </a:p>
        </p:txBody>
      </p:sp>
      <p:sp>
        <p:nvSpPr>
          <p:cNvPr id="29" name="Text 15">
            <a:extLst>
              <a:ext uri="{FF2B5EF4-FFF2-40B4-BE49-F238E27FC236}">
                <a16:creationId xmlns:a16="http://schemas.microsoft.com/office/drawing/2014/main" id="{734EDE3A-5599-940A-355E-F462F7B32E81}"/>
              </a:ext>
            </a:extLst>
          </p:cNvPr>
          <p:cNvSpPr/>
          <p:nvPr/>
        </p:nvSpPr>
        <p:spPr>
          <a:xfrm>
            <a:off x="5064369" y="3502152"/>
            <a:ext cx="3840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 err="1">
                <a:solidFill>
                  <a:srgbClr val="2C3E50"/>
                </a:solidFill>
              </a:rPr>
              <a:t>Arayüz</a:t>
            </a:r>
            <a:r>
              <a:rPr lang="en-US" sz="1250" dirty="0">
                <a:solidFill>
                  <a:srgbClr val="2C3E50"/>
                </a:solidFill>
              </a:rPr>
              <a:t> </a:t>
            </a:r>
            <a:r>
              <a:rPr lang="en-US" sz="1250" dirty="0" err="1">
                <a:solidFill>
                  <a:srgbClr val="2C3E50"/>
                </a:solidFill>
              </a:rPr>
              <a:t>basit</a:t>
            </a:r>
            <a:r>
              <a:rPr lang="en-US" sz="1250" dirty="0">
                <a:solidFill>
                  <a:srgbClr val="2C3E50"/>
                </a:solidFill>
              </a:rPr>
              <a:t>, </a:t>
            </a:r>
            <a:r>
              <a:rPr lang="en-US" sz="1250" dirty="0" err="1">
                <a:solidFill>
                  <a:srgbClr val="2C3E50"/>
                </a:solidFill>
              </a:rPr>
              <a:t>anlaşılır</a:t>
            </a:r>
            <a:r>
              <a:rPr lang="en-US" sz="1250" dirty="0">
                <a:solidFill>
                  <a:srgbClr val="2C3E50"/>
                </a:solidFill>
              </a:rPr>
              <a:t> </a:t>
            </a:r>
            <a:r>
              <a:rPr lang="en-US" sz="1250" dirty="0" err="1">
                <a:solidFill>
                  <a:srgbClr val="2C3E50"/>
                </a:solidFill>
              </a:rPr>
              <a:t>ve</a:t>
            </a:r>
            <a:r>
              <a:rPr lang="en-US" sz="1250" dirty="0">
                <a:solidFill>
                  <a:srgbClr val="2C3E50"/>
                </a:solidFill>
              </a:rPr>
              <a:t> </a:t>
            </a:r>
            <a:r>
              <a:rPr lang="en-US" sz="1250" dirty="0" err="1">
                <a:solidFill>
                  <a:srgbClr val="2C3E50"/>
                </a:solidFill>
              </a:rPr>
              <a:t>kullanımı</a:t>
            </a:r>
            <a:r>
              <a:rPr lang="en-US" sz="1250" dirty="0">
                <a:solidFill>
                  <a:srgbClr val="2C3E50"/>
                </a:solidFill>
              </a:rPr>
              <a:t> </a:t>
            </a:r>
            <a:r>
              <a:rPr lang="en-US" sz="1250" dirty="0" err="1">
                <a:solidFill>
                  <a:srgbClr val="2C3E50"/>
                </a:solidFill>
              </a:rPr>
              <a:t>kolay</a:t>
            </a:r>
            <a:r>
              <a:rPr lang="en-US" sz="1250" dirty="0">
                <a:solidFill>
                  <a:srgbClr val="2C3E50"/>
                </a:solidFill>
              </a:rPr>
              <a:t> </a:t>
            </a:r>
            <a:r>
              <a:rPr lang="tr-TR" sz="1250" dirty="0">
                <a:solidFill>
                  <a:srgbClr val="2C3E50"/>
                </a:solidFill>
              </a:rPr>
              <a:t>mı?</a:t>
            </a:r>
            <a:endParaRPr lang="en-US" sz="1250" dirty="0">
              <a:solidFill>
                <a:srgbClr val="2C3E5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Etkili Prompt Yazma Mantığı</a:t>
            </a:r>
            <a:r>
              <a:rPr lang="tr-TR" sz="2400" b="1" dirty="0">
                <a:solidFill>
                  <a:srgbClr val="FFFFFF"/>
                </a:solidFill>
              </a:rPr>
              <a:t> (Ne istiyoruz? Ne istemiyoruz?)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365760" y="914400"/>
            <a:ext cx="8412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2C3E50"/>
                </a:solidFill>
              </a:rPr>
              <a:t>İyi bir prompt şu bilgileri içermelidir: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274320" y="1371600"/>
            <a:ext cx="2011680" cy="150876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6" name="Shape 4"/>
          <p:cNvSpPr/>
          <p:nvPr/>
        </p:nvSpPr>
        <p:spPr>
          <a:xfrm>
            <a:off x="274320" y="1371600"/>
            <a:ext cx="2011680" cy="365760"/>
          </a:xfrm>
          <a:prstGeom prst="rect">
            <a:avLst/>
          </a:prstGeom>
          <a:solidFill>
            <a:srgbClr val="E67E22">
              <a:alpha val="90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7" name="Text 5"/>
          <p:cNvSpPr/>
          <p:nvPr/>
        </p:nvSpPr>
        <p:spPr>
          <a:xfrm>
            <a:off x="365760" y="137160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Hedef Kitle</a:t>
            </a:r>
            <a:endParaRPr lang="en-US" sz="1150" dirty="0"/>
          </a:p>
        </p:txBody>
      </p:sp>
      <p:sp>
        <p:nvSpPr>
          <p:cNvPr id="8" name="Text 6"/>
          <p:cNvSpPr/>
          <p:nvPr/>
        </p:nvSpPr>
        <p:spPr>
          <a:xfrm>
            <a:off x="365760" y="1810512"/>
            <a:ext cx="18288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Yaş / seviye (örn: 7-10 yaş, iki dilli)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2450592" y="1371600"/>
            <a:ext cx="2011680" cy="150876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0" name="Shape 8"/>
          <p:cNvSpPr/>
          <p:nvPr/>
        </p:nvSpPr>
        <p:spPr>
          <a:xfrm>
            <a:off x="2450592" y="1371600"/>
            <a:ext cx="2011680" cy="365760"/>
          </a:xfrm>
          <a:prstGeom prst="rect">
            <a:avLst/>
          </a:prstGeom>
          <a:solidFill>
            <a:srgbClr val="E67E22">
              <a:alpha val="90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1" name="Text 9"/>
          <p:cNvSpPr/>
          <p:nvPr/>
        </p:nvSpPr>
        <p:spPr>
          <a:xfrm>
            <a:off x="2542032" y="137160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Tema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2542032" y="1810512"/>
            <a:ext cx="18288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Dersin konusu (örn: Geleneksel oyunlar)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4626864" y="1371600"/>
            <a:ext cx="2011680" cy="150876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4" name="Shape 12"/>
          <p:cNvSpPr/>
          <p:nvPr/>
        </p:nvSpPr>
        <p:spPr>
          <a:xfrm>
            <a:off x="4626864" y="1371600"/>
            <a:ext cx="2011680" cy="365760"/>
          </a:xfrm>
          <a:prstGeom prst="rect">
            <a:avLst/>
          </a:prstGeom>
          <a:solidFill>
            <a:srgbClr val="E67E22">
              <a:alpha val="90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5" name="Text 13"/>
          <p:cNvSpPr/>
          <p:nvPr/>
        </p:nvSpPr>
        <p:spPr>
          <a:xfrm>
            <a:off x="4718304" y="137160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Dil Becerisi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4718304" y="1810512"/>
            <a:ext cx="18288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Dinleme, konuşma, okuma, yazma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6803136" y="1371600"/>
            <a:ext cx="2011680" cy="150876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8" name="Shape 16"/>
          <p:cNvSpPr/>
          <p:nvPr/>
        </p:nvSpPr>
        <p:spPr>
          <a:xfrm>
            <a:off x="6803136" y="1371600"/>
            <a:ext cx="2011680" cy="365760"/>
          </a:xfrm>
          <a:prstGeom prst="rect">
            <a:avLst/>
          </a:prstGeom>
          <a:solidFill>
            <a:srgbClr val="E67E22">
              <a:alpha val="90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9" name="Text 17"/>
          <p:cNvSpPr/>
          <p:nvPr/>
        </p:nvSpPr>
        <p:spPr>
          <a:xfrm>
            <a:off x="6894576" y="137160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Kültürel Unsur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6894576" y="1810512"/>
            <a:ext cx="18288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Gelenek, oyun, yemek, bayram, değer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274320" y="3063240"/>
            <a:ext cx="2011680" cy="150876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22" name="Shape 20"/>
          <p:cNvSpPr/>
          <p:nvPr/>
        </p:nvSpPr>
        <p:spPr>
          <a:xfrm>
            <a:off x="274320" y="3063240"/>
            <a:ext cx="2011680" cy="365760"/>
          </a:xfrm>
          <a:prstGeom prst="rect">
            <a:avLst/>
          </a:prstGeom>
          <a:solidFill>
            <a:srgbClr val="E67E22">
              <a:alpha val="90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3" name="Text 21"/>
          <p:cNvSpPr/>
          <p:nvPr/>
        </p:nvSpPr>
        <p:spPr>
          <a:xfrm>
            <a:off x="365760" y="306324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Etkileşim Türü</a:t>
            </a:r>
            <a:endParaRPr lang="en-US" sz="1150" dirty="0"/>
          </a:p>
        </p:txBody>
      </p:sp>
      <p:sp>
        <p:nvSpPr>
          <p:cNvPr id="24" name="Text 22"/>
          <p:cNvSpPr/>
          <p:nvPr/>
        </p:nvSpPr>
        <p:spPr>
          <a:xfrm>
            <a:off x="365760" y="3502152"/>
            <a:ext cx="18288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Eşleştirme, quiz, sürükle-bırak vb.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2450592" y="3063240"/>
            <a:ext cx="2011680" cy="150876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26" name="Shape 24"/>
          <p:cNvSpPr/>
          <p:nvPr/>
        </p:nvSpPr>
        <p:spPr>
          <a:xfrm>
            <a:off x="2450592" y="3063240"/>
            <a:ext cx="2011680" cy="365760"/>
          </a:xfrm>
          <a:prstGeom prst="rect">
            <a:avLst/>
          </a:prstGeom>
          <a:solidFill>
            <a:srgbClr val="E67E22">
              <a:alpha val="90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7" name="Text 25"/>
          <p:cNvSpPr/>
          <p:nvPr/>
        </p:nvSpPr>
        <p:spPr>
          <a:xfrm>
            <a:off x="2542032" y="306324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Çıktı Formatı</a:t>
            </a:r>
            <a:endParaRPr lang="en-US" sz="1150" dirty="0"/>
          </a:p>
        </p:txBody>
      </p:sp>
      <p:sp>
        <p:nvSpPr>
          <p:cNvPr id="28" name="Text 26"/>
          <p:cNvSpPr/>
          <p:nvPr/>
        </p:nvSpPr>
        <p:spPr>
          <a:xfrm>
            <a:off x="2542032" y="3502152"/>
            <a:ext cx="18288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Tablo, yönerge, JSON, etkinlik metni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4626864" y="3063240"/>
            <a:ext cx="2011680" cy="150876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30" name="Shape 28"/>
          <p:cNvSpPr/>
          <p:nvPr/>
        </p:nvSpPr>
        <p:spPr>
          <a:xfrm>
            <a:off x="4626864" y="3063240"/>
            <a:ext cx="2011680" cy="365760"/>
          </a:xfrm>
          <a:prstGeom prst="rect">
            <a:avLst/>
          </a:prstGeom>
          <a:solidFill>
            <a:srgbClr val="E67E22">
              <a:alpha val="90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1" name="Text 29"/>
          <p:cNvSpPr/>
          <p:nvPr/>
        </p:nvSpPr>
        <p:spPr>
          <a:xfrm>
            <a:off x="4718304" y="306324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Dil ve Ton</a:t>
            </a:r>
            <a:endParaRPr lang="en-US" sz="1150" dirty="0"/>
          </a:p>
        </p:txBody>
      </p:sp>
      <p:sp>
        <p:nvSpPr>
          <p:cNvPr id="32" name="Text 30"/>
          <p:cNvSpPr/>
          <p:nvPr/>
        </p:nvSpPr>
        <p:spPr>
          <a:xfrm>
            <a:off x="4718304" y="3502152"/>
            <a:ext cx="18288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Çocuklara uygun, sade Türkçe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6803136" y="3063240"/>
            <a:ext cx="2011680" cy="150876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34" name="Shape 32"/>
          <p:cNvSpPr/>
          <p:nvPr/>
        </p:nvSpPr>
        <p:spPr>
          <a:xfrm>
            <a:off x="6803136" y="3063240"/>
            <a:ext cx="2011680" cy="365760"/>
          </a:xfrm>
          <a:prstGeom prst="rect">
            <a:avLst/>
          </a:prstGeom>
          <a:solidFill>
            <a:srgbClr val="E67E22">
              <a:alpha val="90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5" name="Text 33"/>
          <p:cNvSpPr/>
          <p:nvPr/>
        </p:nvSpPr>
        <p:spPr>
          <a:xfrm>
            <a:off x="6894576" y="306324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Değerlendirme</a:t>
            </a:r>
            <a:endParaRPr lang="en-US" sz="1150" dirty="0"/>
          </a:p>
        </p:txBody>
      </p:sp>
      <p:sp>
        <p:nvSpPr>
          <p:cNvPr id="36" name="Text 34"/>
          <p:cNvSpPr/>
          <p:nvPr/>
        </p:nvSpPr>
        <p:spPr>
          <a:xfrm>
            <a:off x="6894576" y="3502152"/>
            <a:ext cx="18288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Kısa soru, geri bildirim, yansıtma</a:t>
            </a:r>
            <a:endParaRPr lang="en-US" sz="1050" dirty="0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2C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96281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Örnek Prompt: Fikir Geliştirme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251460" y="904728"/>
            <a:ext cx="8412480" cy="393192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tr-TR" dirty="0"/>
          </a:p>
        </p:txBody>
      </p:sp>
      <p:sp>
        <p:nvSpPr>
          <p:cNvPr id="5" name="Shape 3"/>
          <p:cNvSpPr/>
          <p:nvPr/>
        </p:nvSpPr>
        <p:spPr>
          <a:xfrm>
            <a:off x="365760" y="914400"/>
            <a:ext cx="8412480" cy="320040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6" name="Text 4"/>
          <p:cNvSpPr/>
          <p:nvPr/>
        </p:nvSpPr>
        <p:spPr>
          <a:xfrm>
            <a:off x="548640" y="91440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</a:rPr>
              <a:t>prompt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594361" y="1242176"/>
            <a:ext cx="3977640" cy="36041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r>
              <a:rPr lang="tr-TR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Sen çevrim içi ortamda, yurt dışında yaşayan 7–10 yaş arası iki dilli Türk çocuklarına Türkçe ve Türk kültürü dersi veren bir öğretmensin.</a:t>
            </a:r>
          </a:p>
          <a:p>
            <a:endParaRPr lang="tr-TR" sz="1050" dirty="0">
              <a:solidFill>
                <a:srgbClr val="A8D8EA"/>
              </a:solidFill>
              <a:latin typeface="Consolas" pitchFamily="34" charset="0"/>
              <a:ea typeface="Consolas" pitchFamily="34" charset="-122"/>
              <a:cs typeface="Consolas" pitchFamily="34" charset="-120"/>
            </a:endParaRPr>
          </a:p>
          <a:p>
            <a:r>
              <a:rPr lang="tr-TR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HTML tabanlı (ör. basit web sayfası, etkileşimli içerik, mini oyun) oluşturulabilecek etkileşimli etkinlik fikirleri üret.</a:t>
            </a:r>
          </a:p>
          <a:p>
            <a:endParaRPr lang="tr-TR" sz="1050" dirty="0">
              <a:solidFill>
                <a:srgbClr val="A8D8EA"/>
              </a:solidFill>
              <a:latin typeface="Consolas" pitchFamily="34" charset="0"/>
              <a:ea typeface="Consolas" pitchFamily="34" charset="-122"/>
              <a:cs typeface="Consolas" pitchFamily="34" charset="-120"/>
            </a:endParaRPr>
          </a:p>
          <a:p>
            <a:r>
              <a:rPr lang="tr-TR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Tema: Geleneksel Türk çocuk oyunları  </a:t>
            </a:r>
          </a:p>
          <a:p>
            <a:r>
              <a:rPr lang="tr-TR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Amaç: Kelime öğrenme ve konuşma becerisini geliştirme  </a:t>
            </a:r>
          </a:p>
          <a:p>
            <a:endParaRPr lang="tr-TR" sz="1050" dirty="0">
              <a:solidFill>
                <a:srgbClr val="A8D8EA"/>
              </a:solidFill>
              <a:latin typeface="Consolas" pitchFamily="34" charset="0"/>
              <a:ea typeface="Consolas" pitchFamily="34" charset="-122"/>
              <a:cs typeface="Consolas" pitchFamily="34" charset="-120"/>
            </a:endParaRPr>
          </a:p>
          <a:p>
            <a:r>
              <a:rPr lang="tr-TR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Her fikir için kısa ve net olacak şekilde şunları ver:</a:t>
            </a:r>
          </a:p>
          <a:p>
            <a:r>
              <a:rPr lang="tr-TR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Etkinlik adı  </a:t>
            </a:r>
          </a:p>
          <a:p>
            <a:r>
              <a:rPr lang="tr-TR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Kısa açıklama  </a:t>
            </a:r>
          </a:p>
          <a:p>
            <a:r>
              <a:rPr lang="tr-TR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Etkileşim türü (eşleştirme, sürükle-bırak, </a:t>
            </a:r>
            <a:r>
              <a:rPr lang="tr-TR" sz="1050" dirty="0" err="1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hotspot</a:t>
            </a:r>
            <a:r>
              <a:rPr lang="tr-TR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vb.)  </a:t>
            </a:r>
          </a:p>
          <a:p>
            <a:endParaRPr lang="tr-TR" sz="1050" dirty="0">
              <a:solidFill>
                <a:srgbClr val="A8D8EA"/>
              </a:solidFill>
              <a:latin typeface="Consolas" pitchFamily="34" charset="0"/>
              <a:ea typeface="Consolas" pitchFamily="34" charset="-122"/>
              <a:cs typeface="Consolas" pitchFamily="34" charset="-120"/>
            </a:endParaRPr>
          </a:p>
          <a:p>
            <a:r>
              <a:rPr lang="tr-TR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Fikirler basit, uygulanabilir ve çocuk seviyesine uygun olsun.</a:t>
            </a:r>
            <a:endParaRPr lang="en-US" sz="1050" dirty="0">
              <a:solidFill>
                <a:srgbClr val="A8D8EA"/>
              </a:solidFill>
              <a:latin typeface="Consolas" pitchFamily="34" charset="0"/>
              <a:ea typeface="Consolas" pitchFamily="34" charset="-122"/>
              <a:cs typeface="Consolas" pitchFamily="34" charset="-120"/>
            </a:endParaRP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F3949379-1E6A-A224-6AD8-ECFF27FB8FBB}"/>
              </a:ext>
            </a:extLst>
          </p:cNvPr>
          <p:cNvSpPr/>
          <p:nvPr/>
        </p:nvSpPr>
        <p:spPr>
          <a:xfrm>
            <a:off x="4686300" y="1242176"/>
            <a:ext cx="3977640" cy="36041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Yurt dışında yaşayan 7-10 yaş arası iki dilli Türk çocukları için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Türkçe ve Türk kültürü dersinde kullanılacak etkileşimli bir etkinlik tasarlamak istiyorum.</a:t>
            </a: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Tema: Geleneksel Türk Çocuk Oyunları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Dil becerisi: Kelime bilgisi ve konuşma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Kültürel unsur: Beştaş, körebe, yakan top, mangala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Etkileşim türü: Görsel-kelime eşleştirme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Amaç: Öğrencilerin oyun adlarını tanıması ve benzer oyunlarla karşılaştırması</a:t>
            </a: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Bana şu çıktıları tablo halinde ver: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1. Etkinlik adı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2. Kısa </a:t>
            </a:r>
            <a:r>
              <a:rPr lang="en-US" sz="1050" dirty="0" err="1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açıklama</a:t>
            </a: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</a:t>
            </a:r>
            <a:endParaRPr lang="tr-TR" sz="1050" dirty="0">
              <a:solidFill>
                <a:srgbClr val="A8D8EA"/>
              </a:solidFill>
              <a:latin typeface="Consolas" pitchFamily="34" charset="0"/>
              <a:ea typeface="Consolas" pitchFamily="34" charset="-122"/>
              <a:cs typeface="Consolas" pitchFamily="34" charset="-120"/>
            </a:endParaRPr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3. Kullanılacak kelimeler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4. Görsel </a:t>
            </a:r>
            <a:r>
              <a:rPr lang="en-US" sz="1050" dirty="0" err="1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önerileri</a:t>
            </a: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</a:t>
            </a:r>
            <a:endParaRPr lang="tr-TR" sz="1050" dirty="0">
              <a:solidFill>
                <a:srgbClr val="A8D8EA"/>
              </a:solidFill>
              <a:latin typeface="Consolas" pitchFamily="34" charset="0"/>
              <a:ea typeface="Consolas" pitchFamily="34" charset="-122"/>
              <a:cs typeface="Consolas" pitchFamily="34" charset="-120"/>
            </a:endParaRPr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5. Öğrenci yönergesi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6. Geri </a:t>
            </a:r>
            <a:r>
              <a:rPr lang="en-US" sz="1050" dirty="0" err="1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bildirim</a:t>
            </a:r>
            <a:r>
              <a:rPr lang="en-US" sz="105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r>
              <a:rPr lang="en-US" sz="1050" dirty="0" err="1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cümleleri</a:t>
            </a:r>
            <a:endParaRPr lang="tr-TR" sz="1050" dirty="0">
              <a:solidFill>
                <a:srgbClr val="A8D8EA"/>
              </a:solidFill>
              <a:latin typeface="Consolas" pitchFamily="34" charset="0"/>
              <a:ea typeface="Consolas" pitchFamily="34" charset="-122"/>
              <a:cs typeface="Consolas" pitchFamily="34" charset="-12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2C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96281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Örnek Prompt: Görsel ve Ses Üretimi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274320" y="914400"/>
            <a:ext cx="4160520" cy="393192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5" name="Shape 3"/>
          <p:cNvSpPr/>
          <p:nvPr/>
        </p:nvSpPr>
        <p:spPr>
          <a:xfrm>
            <a:off x="274320" y="914400"/>
            <a:ext cx="4160520" cy="32004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6" name="Text 4"/>
          <p:cNvSpPr/>
          <p:nvPr/>
        </p:nvSpPr>
        <p:spPr>
          <a:xfrm>
            <a:off x="457200" y="914400"/>
            <a:ext cx="3840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🖼️ Görsel Prompt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457200" y="1298448"/>
            <a:ext cx="3794760" cy="3429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Konu: Geleneksel Türk çocuk oyunu "beştaş"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Stil: Çocuk kitabı illüstrasyonu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Yaş grubu: 7-10</a:t>
            </a:r>
            <a:endParaRPr lang="en-US" sz="11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Sahne: İki çocuğun yerde beştaş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oynaması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Ortam: Sade bahçe veya okul bahçesi</a:t>
            </a:r>
            <a:endParaRPr lang="en-US" sz="11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⚠️ Dikkat: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• Görselde yazı olmasın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• Kültürel stereotiplerden kaçın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• Neşeli, güvenli ve kapsayıcı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D8E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bir atmosfer olsun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709160" y="914400"/>
            <a:ext cx="4160520" cy="393192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9" name="Shape 7"/>
          <p:cNvSpPr/>
          <p:nvPr/>
        </p:nvSpPr>
        <p:spPr>
          <a:xfrm>
            <a:off x="4709160" y="914400"/>
            <a:ext cx="4160520" cy="320040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0" name="Text 8"/>
          <p:cNvSpPr/>
          <p:nvPr/>
        </p:nvSpPr>
        <p:spPr>
          <a:xfrm>
            <a:off x="4846320" y="914400"/>
            <a:ext cx="3840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🔊 Ses Promptu (Dinleme Metni)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4846320" y="1298448"/>
            <a:ext cx="3840480" cy="3429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9E79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Tema: Bayram ziyareti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F9E79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Seviye: Basit Türkçe, 7-10 yaş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F9E79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Süre: ~45 saniye</a:t>
            </a:r>
            <a:endParaRPr lang="en-US" sz="11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F9E79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Amaç: Bayramlaşma ifadelerini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F9E79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tanıma</a:t>
            </a:r>
            <a:endParaRPr lang="en-US" sz="11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F9E79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Metinde geçmesi gerekenler: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F9E79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• Bayramınız kutlu olsun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F9E79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• El öpmek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F9E79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• Misafirlik / ikram</a:t>
            </a:r>
            <a:endParaRPr lang="en-US" sz="11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F9E79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Metnin sonunda 3 kısa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F9E79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anlama sorusu hazırla.</a:t>
            </a:r>
            <a:endParaRPr lang="en-US" sz="1100" dirty="0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08E84BEB-682F-5321-9264-946C0B39226C}"/>
              </a:ext>
            </a:extLst>
          </p:cNvPr>
          <p:cNvSpPr txBox="1"/>
          <p:nvPr/>
        </p:nvSpPr>
        <p:spPr>
          <a:xfrm>
            <a:off x="2447778" y="220241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b="1" dirty="0"/>
              <a:t>Kullanacağımız araçları inceleyelim.</a:t>
            </a:r>
            <a:endParaRPr lang="en-US" sz="1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8349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3E48ECAD-B5B6-3FB4-1BEE-B2B2C33E0A4B}"/>
              </a:ext>
            </a:extLst>
          </p:cNvPr>
          <p:cNvSpPr txBox="1"/>
          <p:nvPr/>
        </p:nvSpPr>
        <p:spPr>
          <a:xfrm>
            <a:off x="3502855" y="40266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b="1" dirty="0"/>
              <a:t>Örnekleri İnceleyelim..</a:t>
            </a:r>
            <a:endParaRPr lang="en-US" sz="1800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F0F8AF7E-33FF-8EB0-224E-E7D4DE66D328}"/>
              </a:ext>
            </a:extLst>
          </p:cNvPr>
          <p:cNvSpPr txBox="1"/>
          <p:nvPr/>
        </p:nvSpPr>
        <p:spPr>
          <a:xfrm>
            <a:off x="590843" y="855918"/>
            <a:ext cx="725892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1-harita örnek-Etkileşimli Geleneksel Oyunlar Haritası Tasarımı </a:t>
            </a:r>
          </a:p>
          <a:p>
            <a:br>
              <a:rPr lang="tr-TR" dirty="0"/>
            </a:br>
            <a:r>
              <a:rPr lang="tr-TR" b="0" i="0" dirty="0">
                <a:solidFill>
                  <a:srgbClr val="1F1F1F"/>
                </a:solidFill>
                <a:effectLst/>
                <a:latin typeface="Google Sans Flex"/>
              </a:rPr>
              <a:t>2-ankara örnek Çocuklar İçin İnteraktif Ankara Haritası</a:t>
            </a:r>
          </a:p>
          <a:p>
            <a:endParaRPr lang="tr-TR" dirty="0">
              <a:solidFill>
                <a:srgbClr val="1F1F1F"/>
              </a:solidFill>
              <a:latin typeface="Google Sans Flex"/>
            </a:endParaRPr>
          </a:p>
          <a:p>
            <a:r>
              <a:rPr lang="tr-TR" b="0" i="0" dirty="0">
                <a:solidFill>
                  <a:srgbClr val="1F1F1F"/>
                </a:solidFill>
                <a:effectLst/>
                <a:latin typeface="Google Sans Flex"/>
              </a:rPr>
              <a:t>3- </a:t>
            </a:r>
            <a:r>
              <a:rPr lang="tr-TR" dirty="0"/>
              <a:t>İki Dilli Çocuklar İçin Türkçe Oyun Etkinliği</a:t>
            </a:r>
          </a:p>
          <a:p>
            <a:endParaRPr lang="tr-TR" dirty="0"/>
          </a:p>
          <a:p>
            <a:r>
              <a:rPr lang="tr-TR" dirty="0"/>
              <a:t>4-gemini </a:t>
            </a:r>
            <a:r>
              <a:rPr lang="tr-TR" dirty="0" err="1"/>
              <a:t>canvas</a:t>
            </a:r>
            <a:r>
              <a:rPr lang="tr-TR" dirty="0"/>
              <a:t> </a:t>
            </a:r>
            <a:r>
              <a:rPr lang="tr-TR" dirty="0" err="1"/>
              <a:t>prompt</a:t>
            </a:r>
            <a:r>
              <a:rPr lang="tr-TR" dirty="0"/>
              <a:t> sihirbazı uygulaması </a:t>
            </a:r>
            <a:r>
              <a:rPr lang="tr-TR" dirty="0">
                <a:hlinkClick r:id="rId3"/>
              </a:rPr>
              <a:t>https://gemini.google.com/app/c3c819d63223144a</a:t>
            </a:r>
            <a:r>
              <a:rPr lang="tr-TR" dirty="0"/>
              <a:t> </a:t>
            </a:r>
          </a:p>
          <a:p>
            <a:endParaRPr lang="tr-TR" dirty="0"/>
          </a:p>
          <a:p>
            <a:r>
              <a:rPr lang="tr-TR" dirty="0"/>
              <a:t>5- </a:t>
            </a:r>
            <a:r>
              <a:rPr lang="tr-TR" dirty="0" err="1"/>
              <a:t>Notebooklm</a:t>
            </a:r>
            <a:endParaRPr lang="tr-TR" dirty="0"/>
          </a:p>
          <a:p>
            <a:endParaRPr lang="tr-TR" dirty="0"/>
          </a:p>
          <a:p>
            <a:r>
              <a:rPr lang="tr-TR" dirty="0"/>
              <a:t>6-Görsel Üretme </a:t>
            </a:r>
            <a:r>
              <a:rPr lang="tr-TR" dirty="0" err="1"/>
              <a:t>Promptu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531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</a:rPr>
              <a:t>Etkileşimli İçerik Nedir?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1051560"/>
            <a:ext cx="8412480" cy="10972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5" name="Shape 3"/>
          <p:cNvSpPr/>
          <p:nvPr/>
        </p:nvSpPr>
        <p:spPr>
          <a:xfrm>
            <a:off x="365760" y="1051560"/>
            <a:ext cx="73152" cy="1097280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6" name="Text 4"/>
          <p:cNvSpPr/>
          <p:nvPr/>
        </p:nvSpPr>
        <p:spPr>
          <a:xfrm>
            <a:off x="594360" y="1115568"/>
            <a:ext cx="804672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2C3E50"/>
                </a:solidFill>
              </a:rPr>
              <a:t>Öğrencinin yalnızca izleyici ya da dinleyici olmadığı; seçim yaptığı, eşleştirdiği, sıraladığı, cevap verdiği, sürüklediği, keşfettiği veya geri bildirim aldığı dijital öğrenme içeriğidir.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1681090" y="2386584"/>
            <a:ext cx="1965960" cy="237744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8" name="Shape 6"/>
          <p:cNvSpPr/>
          <p:nvPr/>
        </p:nvSpPr>
        <p:spPr>
          <a:xfrm>
            <a:off x="1681090" y="2386584"/>
            <a:ext cx="1965960" cy="54864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9" name="Text 7"/>
          <p:cNvSpPr/>
          <p:nvPr/>
        </p:nvSpPr>
        <p:spPr>
          <a:xfrm>
            <a:off x="1681090" y="2523744"/>
            <a:ext cx="1965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👤</a:t>
            </a:r>
            <a:endParaRPr lang="en-US" sz="2800" dirty="0"/>
          </a:p>
        </p:txBody>
      </p:sp>
      <p:sp>
        <p:nvSpPr>
          <p:cNvPr id="10" name="Text 8"/>
          <p:cNvSpPr/>
          <p:nvPr/>
        </p:nvSpPr>
        <p:spPr>
          <a:xfrm>
            <a:off x="1772530" y="3072384"/>
            <a:ext cx="1783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0392B"/>
                </a:solidFill>
              </a:rPr>
              <a:t>Aktif Katılımcı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1772530" y="3483864"/>
            <a:ext cx="178308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050" dirty="0">
                <a:solidFill>
                  <a:srgbClr val="2C3E50"/>
                </a:solidFill>
              </a:rPr>
              <a:t>Öğrenci pasif alıcı değil, aktif katılımcıdır.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3811642" y="2386584"/>
            <a:ext cx="1965960" cy="237744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3" name="Shape 11"/>
          <p:cNvSpPr/>
          <p:nvPr/>
        </p:nvSpPr>
        <p:spPr>
          <a:xfrm>
            <a:off x="3811642" y="2386584"/>
            <a:ext cx="1965960" cy="54864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4" name="Text 12"/>
          <p:cNvSpPr/>
          <p:nvPr/>
        </p:nvSpPr>
        <p:spPr>
          <a:xfrm>
            <a:off x="3811642" y="2523744"/>
            <a:ext cx="1965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💬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3903082" y="3072384"/>
            <a:ext cx="1783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0392B"/>
                </a:solidFill>
              </a:rPr>
              <a:t>Anlık Geri Bildirim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3903082" y="3483864"/>
            <a:ext cx="178308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050" dirty="0">
                <a:solidFill>
                  <a:srgbClr val="2C3E50"/>
                </a:solidFill>
              </a:rPr>
              <a:t>İçerik, öğrencinin cevabına göre tepki verir.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5942194" y="2386584"/>
            <a:ext cx="1965960" cy="237744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8" name="Shape 16"/>
          <p:cNvSpPr/>
          <p:nvPr/>
        </p:nvSpPr>
        <p:spPr>
          <a:xfrm>
            <a:off x="5942194" y="2386584"/>
            <a:ext cx="1965960" cy="54864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9" name="Text 17"/>
          <p:cNvSpPr/>
          <p:nvPr/>
        </p:nvSpPr>
        <p:spPr>
          <a:xfrm>
            <a:off x="5942194" y="2523744"/>
            <a:ext cx="1965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📊</a:t>
            </a:r>
            <a:endParaRPr lang="en-US" sz="2800" dirty="0"/>
          </a:p>
        </p:txBody>
      </p:sp>
      <p:sp>
        <p:nvSpPr>
          <p:cNvPr id="20" name="Text 18"/>
          <p:cNvSpPr/>
          <p:nvPr/>
        </p:nvSpPr>
        <p:spPr>
          <a:xfrm>
            <a:off x="6033634" y="3072384"/>
            <a:ext cx="1783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0392B"/>
                </a:solidFill>
              </a:rPr>
              <a:t>Ölçülebilir Süreç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6033634" y="3483864"/>
            <a:ext cx="178308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050" dirty="0">
                <a:solidFill>
                  <a:srgbClr val="2C3E50"/>
                </a:solidFill>
              </a:rPr>
              <a:t>Öğrenme süreci izlenebilir hâle gelir.</a:t>
            </a:r>
            <a:endParaRPr lang="en-US" sz="1050" dirty="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B3B3164-E950-8380-0528-C6ACD24C9E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23" y="0"/>
            <a:ext cx="8745166" cy="2379812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98730D3B-EAB2-19DC-FB2D-308AEC12A4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21" y="2488346"/>
            <a:ext cx="8852170" cy="25320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37095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CE2CDEE-2477-F78B-78DE-CA174E576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93813"/>
            <a:ext cx="9144000" cy="4124896"/>
          </a:xfrm>
          <a:prstGeom prst="rect">
            <a:avLst/>
          </a:prstGeom>
        </p:spPr>
      </p:pic>
      <p:sp>
        <p:nvSpPr>
          <p:cNvPr id="5" name="Konuşma Balonu: Oval 4">
            <a:extLst>
              <a:ext uri="{FF2B5EF4-FFF2-40B4-BE49-F238E27FC236}">
                <a16:creationId xmlns:a16="http://schemas.microsoft.com/office/drawing/2014/main" id="{669C6FCD-C356-E6D6-1689-F68B6E2D87CC}"/>
              </a:ext>
            </a:extLst>
          </p:cNvPr>
          <p:cNvSpPr/>
          <p:nvPr/>
        </p:nvSpPr>
        <p:spPr>
          <a:xfrm>
            <a:off x="1614791" y="3443591"/>
            <a:ext cx="3278222" cy="1361873"/>
          </a:xfrm>
          <a:prstGeom prst="wedgeEllipseCallout">
            <a:avLst>
              <a:gd name="adj1" fmla="val 135215"/>
              <a:gd name="adj2" fmla="val -15714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Buraya tıklayıp dilediğiniz gibi kendi gemini hesabınızla düzenleyebilirsiniz.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45F92CEB-E405-F737-69FC-ED9B82829500}"/>
              </a:ext>
            </a:extLst>
          </p:cNvPr>
          <p:cNvSpPr txBox="1"/>
          <p:nvPr/>
        </p:nvSpPr>
        <p:spPr>
          <a:xfrm>
            <a:off x="4732507" y="4341247"/>
            <a:ext cx="42072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>
                <a:hlinkClick r:id="rId4"/>
              </a:rPr>
              <a:t>https://gemini.google.com/share/51a0755c34aa</a:t>
            </a:r>
            <a:r>
              <a:rPr lang="tr-TR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53606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0B52F580-089D-CC02-3CAC-D732CFF0BF3D}"/>
              </a:ext>
            </a:extLst>
          </p:cNvPr>
          <p:cNvSpPr txBox="1"/>
          <p:nvPr/>
        </p:nvSpPr>
        <p:spPr>
          <a:xfrm>
            <a:off x="928992" y="4720467"/>
            <a:ext cx="72860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 Örnek : </a:t>
            </a:r>
            <a:r>
              <a:rPr lang="tr-TR" dirty="0">
                <a:hlinkClick r:id="rId3"/>
              </a:rPr>
              <a:t>https://gemini.google.com/share/5e757456c89b</a:t>
            </a:r>
            <a:r>
              <a:rPr lang="tr-TR" dirty="0"/>
              <a:t>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1250D82-60AE-873E-A1A1-55AB9A8B82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370" y="708643"/>
            <a:ext cx="8978630" cy="4098151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8BD258AD-9E4B-E738-5FB4-A684D440FF5A}"/>
              </a:ext>
            </a:extLst>
          </p:cNvPr>
          <p:cNvSpPr txBox="1"/>
          <p:nvPr/>
        </p:nvSpPr>
        <p:spPr>
          <a:xfrm>
            <a:off x="0" y="13540"/>
            <a:ext cx="88521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>
                <a:hlinkClick r:id="rId5"/>
              </a:rPr>
              <a:t>Gemini </a:t>
            </a:r>
            <a:r>
              <a:rPr lang="tr-TR" dirty="0" err="1">
                <a:hlinkClick r:id="rId5"/>
              </a:rPr>
              <a:t>Storybook</a:t>
            </a:r>
            <a:r>
              <a:rPr lang="tr-TR" dirty="0">
                <a:hlinkClick r:id="rId5"/>
              </a:rPr>
              <a:t> ile kültürel hikâyeler üretebilirsiniz. https://gemini.google.com/gem/storybook</a:t>
            </a:r>
            <a:r>
              <a:rPr lang="tr-TR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86174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3F9C4F7D-5303-4086-68BC-3088A15B4B5C}"/>
              </a:ext>
            </a:extLst>
          </p:cNvPr>
          <p:cNvSpPr txBox="1"/>
          <p:nvPr/>
        </p:nvSpPr>
        <p:spPr>
          <a:xfrm>
            <a:off x="1867711" y="4722860"/>
            <a:ext cx="6040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>
                <a:hlinkClick r:id="rId4"/>
              </a:rPr>
              <a:t>https://gemini.google.com/share/59cc6ff62602</a:t>
            </a:r>
            <a:r>
              <a:rPr lang="tr-TR" dirty="0"/>
              <a:t>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0329841-C817-FBB3-37D4-3BF6CB5B33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4077925"/>
          </a:xfrm>
          <a:prstGeom prst="rect">
            <a:avLst/>
          </a:prstGeom>
        </p:spPr>
      </p:pic>
      <p:sp>
        <p:nvSpPr>
          <p:cNvPr id="6" name="Konuşma Balonu: Oval 5">
            <a:extLst>
              <a:ext uri="{FF2B5EF4-FFF2-40B4-BE49-F238E27FC236}">
                <a16:creationId xmlns:a16="http://schemas.microsoft.com/office/drawing/2014/main" id="{FEEF35F8-7457-9E4A-827F-9451314CADD5}"/>
              </a:ext>
            </a:extLst>
          </p:cNvPr>
          <p:cNvSpPr/>
          <p:nvPr/>
        </p:nvSpPr>
        <p:spPr>
          <a:xfrm>
            <a:off x="1614791" y="3737814"/>
            <a:ext cx="3278222" cy="1001949"/>
          </a:xfrm>
          <a:prstGeom prst="wedgeEllipseCallout">
            <a:avLst>
              <a:gd name="adj1" fmla="val 141446"/>
              <a:gd name="adj2" fmla="val -26394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/>
              <a:t>Buraya tıklayıp dilediğiniz gibi kendi gemini hesabınızla düzenleyebilirsiniz.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D0B00E4B-A22E-937E-A033-5B21A57E9FC1}"/>
              </a:ext>
            </a:extLst>
          </p:cNvPr>
          <p:cNvSpPr txBox="1"/>
          <p:nvPr/>
        </p:nvSpPr>
        <p:spPr>
          <a:xfrm>
            <a:off x="1420239" y="-19296"/>
            <a:ext cx="5833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Prompt</a:t>
            </a:r>
            <a:r>
              <a:rPr lang="tr-TR" dirty="0"/>
              <a:t> Sihirbazını Kendi Amacınıza Göre Özelleştirebilirsiniz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31485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F905D-546A-4469-57F5-99A265B18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0E14A69-A3C0-60E5-BA94-7AFD25D8A529}"/>
              </a:ext>
            </a:extLst>
          </p:cNvPr>
          <p:cNvSpPr txBox="1"/>
          <p:nvPr/>
        </p:nvSpPr>
        <p:spPr>
          <a:xfrm>
            <a:off x="1994210" y="48319"/>
            <a:ext cx="5155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Google </a:t>
            </a:r>
            <a:r>
              <a:rPr lang="tr-TR" dirty="0" err="1"/>
              <a:t>Stich</a:t>
            </a:r>
            <a:r>
              <a:rPr lang="tr-TR" dirty="0"/>
              <a:t> ile Prototip Oluşturma Mutlaka Deneyin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2D11894F-0B4D-7A70-7397-3A68E9473442}"/>
              </a:ext>
            </a:extLst>
          </p:cNvPr>
          <p:cNvSpPr txBox="1"/>
          <p:nvPr/>
        </p:nvSpPr>
        <p:spPr>
          <a:xfrm>
            <a:off x="1215958" y="4344477"/>
            <a:ext cx="71109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>
                <a:hlinkClick r:id="rId3"/>
              </a:rPr>
              <a:t>https://stitch.withgoogle.com/</a:t>
            </a:r>
            <a:r>
              <a:rPr lang="tr-TR" dirty="0"/>
              <a:t>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6ABC80E-AB15-1D86-2399-F45356F757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468" y="508606"/>
            <a:ext cx="5976822" cy="38358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26578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2FB952D1-0AB3-9543-72B6-96463CF9E26C}"/>
              </a:ext>
            </a:extLst>
          </p:cNvPr>
          <p:cNvSpPr txBox="1"/>
          <p:nvPr/>
        </p:nvSpPr>
        <p:spPr>
          <a:xfrm>
            <a:off x="1994210" y="48319"/>
            <a:ext cx="5155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Google </a:t>
            </a:r>
            <a:r>
              <a:rPr lang="tr-TR" dirty="0" err="1"/>
              <a:t>Stich</a:t>
            </a:r>
            <a:r>
              <a:rPr lang="tr-TR" dirty="0"/>
              <a:t> ile Prototip Oluşturma Mutlaka Deneyin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A8D501A3-BF0C-918E-3E07-850A1E035D4A}"/>
              </a:ext>
            </a:extLst>
          </p:cNvPr>
          <p:cNvSpPr txBox="1"/>
          <p:nvPr/>
        </p:nvSpPr>
        <p:spPr>
          <a:xfrm>
            <a:off x="1215958" y="4344477"/>
            <a:ext cx="71109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 </a:t>
            </a:r>
            <a:r>
              <a:rPr lang="tr-TR" dirty="0">
                <a:hlinkClick r:id="rId3"/>
              </a:rPr>
              <a:t>https://stitch.withgoogle.com/preview/11257985267666308851?node-id=08f818a6bd09485288f103e7433cdcc7</a:t>
            </a:r>
            <a:r>
              <a:rPr lang="tr-TR" dirty="0"/>
              <a:t> 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8C944FC4-D59E-0A1F-4E6E-0F2CD203A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26" y="435220"/>
            <a:ext cx="7375868" cy="39092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3908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BD48A60-7735-207E-D508-F389273D1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73" y="417651"/>
            <a:ext cx="8799454" cy="4548241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36AA7010-5ED7-5F27-FE67-40E9ED4D6992}"/>
              </a:ext>
            </a:extLst>
          </p:cNvPr>
          <p:cNvSpPr txBox="1"/>
          <p:nvPr/>
        </p:nvSpPr>
        <p:spPr>
          <a:xfrm>
            <a:off x="1809384" y="48319"/>
            <a:ext cx="6315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Ai</a:t>
            </a:r>
            <a:r>
              <a:rPr lang="tr-TR" dirty="0"/>
              <a:t> </a:t>
            </a:r>
            <a:r>
              <a:rPr lang="tr-TR" dirty="0" err="1"/>
              <a:t>Studio</a:t>
            </a:r>
            <a:r>
              <a:rPr lang="tr-TR" dirty="0"/>
              <a:t> ile </a:t>
            </a:r>
            <a:r>
              <a:rPr lang="tr-TR" dirty="0" err="1"/>
              <a:t>Seslendirmev</a:t>
            </a:r>
            <a:r>
              <a:rPr lang="tr-TR" dirty="0"/>
              <a:t>(Youtube Videolarına Mutlaka Göz Atın)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6601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5ACC14CB-47C7-ACA5-2E05-251381D093A1}"/>
              </a:ext>
            </a:extLst>
          </p:cNvPr>
          <p:cNvSpPr txBox="1"/>
          <p:nvPr/>
        </p:nvSpPr>
        <p:spPr>
          <a:xfrm>
            <a:off x="1595375" y="48319"/>
            <a:ext cx="6590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Eleven</a:t>
            </a:r>
            <a:r>
              <a:rPr lang="tr-TR" dirty="0"/>
              <a:t> LABS ile Seslendirme (Youtube Videolarına Mutlaka Göz Atın)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E8A46D9-2D3E-04FE-614A-B555692B3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728" y="833927"/>
            <a:ext cx="9144000" cy="41176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59384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2FE45303-52AC-5687-77FC-97CDE97E253F}"/>
              </a:ext>
            </a:extLst>
          </p:cNvPr>
          <p:cNvSpPr txBox="1"/>
          <p:nvPr/>
        </p:nvSpPr>
        <p:spPr>
          <a:xfrm>
            <a:off x="4640094" y="4336027"/>
            <a:ext cx="457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100" dirty="0"/>
              <a:t>Farklılıklarımız (Hepimiz Farklıyız) hakkında söylenenleri "Tema: Ben ve Ailem" teması altında ilkokul 1. sınıf öğrenci seviyesine uygun şekilde sunum </a:t>
            </a:r>
            <a:r>
              <a:rPr lang="tr-TR" sz="1100" dirty="0" err="1"/>
              <a:t>hazırla.kaynaklar</a:t>
            </a:r>
            <a:r>
              <a:rPr lang="tr-TR" sz="1100" dirty="0"/>
              <a:t> referans kaynağın olsun ama içeriği yaratıcı şekilde görselleştir. canlı renkler kullan, ilgi çekici olsun. az yazı çok görsel olsun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EFD6E5D-8BCD-73EA-AA75-6E8E92351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8431"/>
            <a:ext cx="9144000" cy="4053174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DFAC2EC1-FDC0-E653-95D5-3BC170096E2D}"/>
              </a:ext>
            </a:extLst>
          </p:cNvPr>
          <p:cNvSpPr txBox="1"/>
          <p:nvPr/>
        </p:nvSpPr>
        <p:spPr>
          <a:xfrm>
            <a:off x="1235452" y="0"/>
            <a:ext cx="7116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Notebooklm</a:t>
            </a:r>
            <a:r>
              <a:rPr lang="tr-TR" dirty="0"/>
              <a:t> ile Sunum Oluşturma (Youtube Videolarına Mutlaka Göz Atın)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D6B9F343-6DD9-F169-8D9B-096DA1F2A834}"/>
              </a:ext>
            </a:extLst>
          </p:cNvPr>
          <p:cNvSpPr txBox="1"/>
          <p:nvPr/>
        </p:nvSpPr>
        <p:spPr>
          <a:xfrm>
            <a:off x="415858" y="4579846"/>
            <a:ext cx="46060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>
                <a:hlinkClick r:id="rId4"/>
              </a:rPr>
              <a:t>https://notebooklm.google.com/</a:t>
            </a:r>
            <a:r>
              <a:rPr lang="tr-TR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54925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019D48BF-E78D-38AD-0379-11299602186D}"/>
              </a:ext>
            </a:extLst>
          </p:cNvPr>
          <p:cNvSpPr txBox="1"/>
          <p:nvPr/>
        </p:nvSpPr>
        <p:spPr>
          <a:xfrm>
            <a:off x="235221" y="9409"/>
            <a:ext cx="3023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Chat GPT ile Görsel Oluşturma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4CEE4428-EB18-B3BB-2C94-C723FA186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76" y="995014"/>
            <a:ext cx="3900791" cy="3659309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29EF199D-C97B-1F77-D99B-59B99A64C0E2}"/>
              </a:ext>
            </a:extLst>
          </p:cNvPr>
          <p:cNvSpPr txBox="1"/>
          <p:nvPr/>
        </p:nvSpPr>
        <p:spPr>
          <a:xfrm>
            <a:off x="3900791" y="152892"/>
            <a:ext cx="5379395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700" dirty="0" err="1"/>
              <a:t>Transform</a:t>
            </a:r>
            <a:r>
              <a:rPr lang="tr-TR" sz="700" dirty="0"/>
              <a:t> </a:t>
            </a:r>
            <a:r>
              <a:rPr lang="tr-TR" sz="700" dirty="0" err="1"/>
              <a:t>the</a:t>
            </a:r>
            <a:r>
              <a:rPr lang="tr-TR" sz="700" dirty="0"/>
              <a:t> </a:t>
            </a:r>
            <a:r>
              <a:rPr lang="tr-TR" sz="700" dirty="0" err="1"/>
              <a:t>uploaded</a:t>
            </a:r>
            <a:r>
              <a:rPr lang="tr-TR" sz="700" dirty="0"/>
              <a:t> </a:t>
            </a:r>
            <a:r>
              <a:rPr lang="tr-TR" sz="700" dirty="0" err="1"/>
              <a:t>image</a:t>
            </a:r>
            <a:r>
              <a:rPr lang="tr-TR" sz="700" dirty="0"/>
              <a:t> </a:t>
            </a:r>
            <a:r>
              <a:rPr lang="tr-TR" sz="700" dirty="0" err="1"/>
              <a:t>into</a:t>
            </a:r>
            <a:r>
              <a:rPr lang="tr-TR" sz="700" dirty="0"/>
              <a:t> a </a:t>
            </a:r>
            <a:r>
              <a:rPr lang="tr-TR" sz="700" dirty="0" err="1"/>
              <a:t>clean</a:t>
            </a:r>
            <a:r>
              <a:rPr lang="tr-TR" sz="700" dirty="0"/>
              <a:t>, </a:t>
            </a:r>
            <a:r>
              <a:rPr lang="tr-TR" sz="700" dirty="0" err="1"/>
              <a:t>high-quality</a:t>
            </a:r>
            <a:r>
              <a:rPr lang="tr-TR" sz="700" dirty="0"/>
              <a:t> 3D </a:t>
            </a:r>
            <a:r>
              <a:rPr lang="tr-TR" sz="700" dirty="0" err="1"/>
              <a:t>illustrated</a:t>
            </a:r>
            <a:r>
              <a:rPr lang="tr-TR" sz="700" dirty="0"/>
              <a:t> </a:t>
            </a:r>
            <a:r>
              <a:rPr lang="tr-TR" sz="700" dirty="0" err="1"/>
              <a:t>version</a:t>
            </a:r>
            <a:r>
              <a:rPr lang="tr-TR" sz="700" dirty="0"/>
              <a:t> for </a:t>
            </a:r>
            <a:r>
              <a:rPr lang="tr-TR" sz="700" dirty="0" err="1"/>
              <a:t>educational</a:t>
            </a:r>
            <a:r>
              <a:rPr lang="tr-TR" sz="700" dirty="0"/>
              <a:t> </a:t>
            </a:r>
            <a:r>
              <a:rPr lang="tr-TR" sz="700" dirty="0" err="1"/>
              <a:t>use</a:t>
            </a:r>
            <a:r>
              <a:rPr lang="tr-TR" sz="700" dirty="0"/>
              <a:t>.</a:t>
            </a:r>
          </a:p>
          <a:p>
            <a:r>
              <a:rPr lang="tr-TR" sz="700" dirty="0" err="1"/>
              <a:t>Use</a:t>
            </a:r>
            <a:r>
              <a:rPr lang="tr-TR" sz="700" dirty="0"/>
              <a:t> </a:t>
            </a:r>
            <a:r>
              <a:rPr lang="tr-TR" sz="700" dirty="0" err="1"/>
              <a:t>the</a:t>
            </a:r>
            <a:r>
              <a:rPr lang="tr-TR" sz="700" dirty="0"/>
              <a:t> </a:t>
            </a:r>
            <a:r>
              <a:rPr lang="tr-TR" sz="700" dirty="0" err="1"/>
              <a:t>uploaded</a:t>
            </a:r>
            <a:r>
              <a:rPr lang="tr-TR" sz="700" dirty="0"/>
              <a:t> </a:t>
            </a:r>
            <a:r>
              <a:rPr lang="tr-TR" sz="700" dirty="0" err="1"/>
              <a:t>image</a:t>
            </a:r>
            <a:r>
              <a:rPr lang="tr-TR" sz="700" dirty="0"/>
              <a:t> as a </a:t>
            </a:r>
            <a:r>
              <a:rPr lang="tr-TR" sz="700" dirty="0" err="1"/>
              <a:t>strict</a:t>
            </a:r>
            <a:r>
              <a:rPr lang="tr-TR" sz="700" dirty="0"/>
              <a:t> reference.</a:t>
            </a:r>
          </a:p>
          <a:p>
            <a:r>
              <a:rPr lang="tr-TR" sz="700" dirty="0"/>
              <a:t>Do not </a:t>
            </a:r>
            <a:r>
              <a:rPr lang="tr-TR" sz="700" dirty="0" err="1"/>
              <a:t>reinterpret</a:t>
            </a:r>
            <a:r>
              <a:rPr lang="tr-TR" sz="700" dirty="0"/>
              <a:t> </a:t>
            </a:r>
            <a:r>
              <a:rPr lang="tr-TR" sz="700" dirty="0" err="1"/>
              <a:t>the</a:t>
            </a:r>
            <a:r>
              <a:rPr lang="tr-TR" sz="700" dirty="0"/>
              <a:t> </a:t>
            </a:r>
            <a:r>
              <a:rPr lang="tr-TR" sz="700" dirty="0" err="1"/>
              <a:t>composition</a:t>
            </a:r>
            <a:r>
              <a:rPr lang="tr-TR" sz="700" dirty="0"/>
              <a:t>.</a:t>
            </a:r>
          </a:p>
          <a:p>
            <a:r>
              <a:rPr lang="tr-TR" sz="700" dirty="0"/>
              <a:t>CRITICAL REQUIREMENTS:</a:t>
            </a:r>
          </a:p>
          <a:p>
            <a:r>
              <a:rPr lang="tr-TR" sz="700" dirty="0"/>
              <a:t>- </a:t>
            </a:r>
            <a:r>
              <a:rPr lang="tr-TR" sz="700" dirty="0" err="1"/>
              <a:t>Preserve</a:t>
            </a:r>
            <a:r>
              <a:rPr lang="tr-TR" sz="700" dirty="0"/>
              <a:t> </a:t>
            </a:r>
            <a:r>
              <a:rPr lang="tr-TR" sz="700" dirty="0" err="1"/>
              <a:t>the</a:t>
            </a:r>
            <a:r>
              <a:rPr lang="tr-TR" sz="700" dirty="0"/>
              <a:t> EXACT </a:t>
            </a:r>
            <a:r>
              <a:rPr lang="tr-TR" sz="700" dirty="0" err="1"/>
              <a:t>camera</a:t>
            </a:r>
            <a:r>
              <a:rPr lang="tr-TR" sz="700" dirty="0"/>
              <a:t> </a:t>
            </a:r>
            <a:r>
              <a:rPr lang="tr-TR" sz="700" dirty="0" err="1"/>
              <a:t>angle</a:t>
            </a:r>
            <a:r>
              <a:rPr lang="tr-TR" sz="700" dirty="0"/>
              <a:t> </a:t>
            </a:r>
            <a:r>
              <a:rPr lang="tr-TR" sz="700" dirty="0" err="1"/>
              <a:t>and</a:t>
            </a:r>
            <a:r>
              <a:rPr lang="tr-TR" sz="700" dirty="0"/>
              <a:t> </a:t>
            </a:r>
            <a:r>
              <a:rPr lang="tr-TR" sz="700" dirty="0" err="1"/>
              <a:t>composition</a:t>
            </a:r>
            <a:r>
              <a:rPr lang="tr-TR" sz="700" dirty="0"/>
              <a:t> of </a:t>
            </a:r>
            <a:r>
              <a:rPr lang="tr-TR" sz="700" dirty="0" err="1"/>
              <a:t>the</a:t>
            </a:r>
            <a:r>
              <a:rPr lang="tr-TR" sz="700" dirty="0"/>
              <a:t> </a:t>
            </a:r>
            <a:r>
              <a:rPr lang="tr-TR" sz="700" dirty="0" err="1"/>
              <a:t>original</a:t>
            </a:r>
            <a:r>
              <a:rPr lang="tr-TR" sz="700" dirty="0"/>
              <a:t> </a:t>
            </a:r>
            <a:r>
              <a:rPr lang="tr-TR" sz="700" dirty="0" err="1"/>
              <a:t>image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Keep</a:t>
            </a:r>
            <a:r>
              <a:rPr lang="tr-TR" sz="700" dirty="0"/>
              <a:t> </a:t>
            </a:r>
            <a:r>
              <a:rPr lang="tr-TR" sz="700" dirty="0" err="1"/>
              <a:t>the</a:t>
            </a:r>
            <a:r>
              <a:rPr lang="tr-TR" sz="700" dirty="0"/>
              <a:t> </a:t>
            </a:r>
            <a:r>
              <a:rPr lang="tr-TR" sz="700" dirty="0" err="1"/>
              <a:t>same</a:t>
            </a:r>
            <a:r>
              <a:rPr lang="tr-TR" sz="700" dirty="0"/>
              <a:t> </a:t>
            </a:r>
            <a:r>
              <a:rPr lang="tr-TR" sz="700" dirty="0" err="1"/>
              <a:t>perspective</a:t>
            </a:r>
            <a:r>
              <a:rPr lang="tr-TR" sz="700" dirty="0"/>
              <a:t>, </a:t>
            </a:r>
            <a:r>
              <a:rPr lang="tr-TR" sz="700" dirty="0" err="1"/>
              <a:t>layout</a:t>
            </a:r>
            <a:r>
              <a:rPr lang="tr-TR" sz="700" dirty="0"/>
              <a:t>, </a:t>
            </a:r>
            <a:r>
              <a:rPr lang="tr-TR" sz="700" dirty="0" err="1"/>
              <a:t>and</a:t>
            </a:r>
            <a:r>
              <a:rPr lang="tr-TR" sz="700" dirty="0"/>
              <a:t> </a:t>
            </a:r>
            <a:r>
              <a:rPr lang="tr-TR" sz="700" dirty="0" err="1"/>
              <a:t>relative</a:t>
            </a:r>
            <a:r>
              <a:rPr lang="tr-TR" sz="700" dirty="0"/>
              <a:t> </a:t>
            </a:r>
            <a:r>
              <a:rPr lang="tr-TR" sz="700" dirty="0" err="1"/>
              <a:t>positions</a:t>
            </a:r>
            <a:r>
              <a:rPr lang="tr-TR" sz="700" dirty="0"/>
              <a:t> of </a:t>
            </a:r>
            <a:r>
              <a:rPr lang="tr-TR" sz="700" dirty="0" err="1"/>
              <a:t>all</a:t>
            </a:r>
            <a:r>
              <a:rPr lang="tr-TR" sz="700" dirty="0"/>
              <a:t> </a:t>
            </a:r>
            <a:r>
              <a:rPr lang="tr-TR" sz="700" dirty="0" err="1"/>
              <a:t>major</a:t>
            </a:r>
            <a:r>
              <a:rPr lang="tr-TR" sz="700" dirty="0"/>
              <a:t> </a:t>
            </a:r>
            <a:r>
              <a:rPr lang="tr-TR" sz="700" dirty="0" err="1"/>
              <a:t>elements</a:t>
            </a:r>
            <a:endParaRPr lang="tr-TR" sz="700" dirty="0"/>
          </a:p>
          <a:p>
            <a:r>
              <a:rPr lang="tr-TR" sz="700" dirty="0"/>
              <a:t>- Do NOT </a:t>
            </a:r>
            <a:r>
              <a:rPr lang="tr-TR" sz="700" dirty="0" err="1"/>
              <a:t>change</a:t>
            </a:r>
            <a:r>
              <a:rPr lang="tr-TR" sz="700" dirty="0"/>
              <a:t> </a:t>
            </a:r>
            <a:r>
              <a:rPr lang="tr-TR" sz="700" dirty="0" err="1"/>
              <a:t>framing</a:t>
            </a:r>
            <a:r>
              <a:rPr lang="tr-TR" sz="700" dirty="0"/>
              <a:t>, </a:t>
            </a:r>
            <a:r>
              <a:rPr lang="tr-TR" sz="700" dirty="0" err="1"/>
              <a:t>zoom</a:t>
            </a:r>
            <a:r>
              <a:rPr lang="tr-TR" sz="700" dirty="0"/>
              <a:t>, </a:t>
            </a:r>
            <a:r>
              <a:rPr lang="tr-TR" sz="700" dirty="0" err="1"/>
              <a:t>or</a:t>
            </a:r>
            <a:r>
              <a:rPr lang="tr-TR" sz="700" dirty="0"/>
              <a:t> </a:t>
            </a:r>
            <a:r>
              <a:rPr lang="tr-TR" sz="700" dirty="0" err="1"/>
              <a:t>viewpoint</a:t>
            </a:r>
            <a:endParaRPr lang="tr-TR" sz="700" dirty="0"/>
          </a:p>
          <a:p>
            <a:endParaRPr lang="tr-TR" sz="700" dirty="0"/>
          </a:p>
          <a:p>
            <a:r>
              <a:rPr lang="tr-TR" sz="700" dirty="0"/>
              <a:t>Style </a:t>
            </a:r>
            <a:r>
              <a:rPr lang="tr-TR" sz="700" dirty="0" err="1"/>
              <a:t>Transformation</a:t>
            </a:r>
            <a:r>
              <a:rPr lang="tr-TR" sz="700" dirty="0"/>
              <a:t>:</a:t>
            </a:r>
          </a:p>
          <a:p>
            <a:r>
              <a:rPr lang="tr-TR" sz="700" dirty="0"/>
              <a:t>- </a:t>
            </a:r>
            <a:r>
              <a:rPr lang="tr-TR" sz="700" dirty="0" err="1"/>
              <a:t>Convert</a:t>
            </a:r>
            <a:r>
              <a:rPr lang="tr-TR" sz="700" dirty="0"/>
              <a:t> </a:t>
            </a:r>
            <a:r>
              <a:rPr lang="tr-TR" sz="700" dirty="0" err="1"/>
              <a:t>the</a:t>
            </a:r>
            <a:r>
              <a:rPr lang="tr-TR" sz="700" dirty="0"/>
              <a:t> </a:t>
            </a:r>
            <a:r>
              <a:rPr lang="tr-TR" sz="700" dirty="0" err="1"/>
              <a:t>scene</a:t>
            </a:r>
            <a:r>
              <a:rPr lang="tr-TR" sz="700" dirty="0"/>
              <a:t> </a:t>
            </a:r>
            <a:r>
              <a:rPr lang="tr-TR" sz="700" dirty="0" err="1"/>
              <a:t>into</a:t>
            </a:r>
            <a:r>
              <a:rPr lang="tr-TR" sz="700" dirty="0"/>
              <a:t> a </a:t>
            </a:r>
            <a:r>
              <a:rPr lang="tr-TR" sz="700" dirty="0" err="1"/>
              <a:t>stylized</a:t>
            </a:r>
            <a:r>
              <a:rPr lang="tr-TR" sz="700" dirty="0"/>
              <a:t> 3D </a:t>
            </a:r>
            <a:r>
              <a:rPr lang="tr-TR" sz="700" dirty="0" err="1"/>
              <a:t>illustration</a:t>
            </a:r>
            <a:endParaRPr lang="tr-TR" sz="700" dirty="0"/>
          </a:p>
          <a:p>
            <a:r>
              <a:rPr lang="tr-TR" sz="700" dirty="0"/>
              <a:t>- Semi-</a:t>
            </a:r>
            <a:r>
              <a:rPr lang="tr-TR" sz="700" dirty="0" err="1"/>
              <a:t>realistic</a:t>
            </a:r>
            <a:r>
              <a:rPr lang="tr-TR" sz="700" dirty="0"/>
              <a:t>, </a:t>
            </a:r>
            <a:r>
              <a:rPr lang="tr-TR" sz="700" dirty="0" err="1"/>
              <a:t>soft</a:t>
            </a:r>
            <a:r>
              <a:rPr lang="tr-TR" sz="700" dirty="0"/>
              <a:t>, </a:t>
            </a:r>
            <a:r>
              <a:rPr lang="tr-TR" sz="700" dirty="0" err="1"/>
              <a:t>educational</a:t>
            </a:r>
            <a:r>
              <a:rPr lang="tr-TR" sz="700" dirty="0"/>
              <a:t> </a:t>
            </a:r>
            <a:r>
              <a:rPr lang="tr-TR" sz="700" dirty="0" err="1"/>
              <a:t>illustration</a:t>
            </a:r>
            <a:r>
              <a:rPr lang="tr-TR" sz="700" dirty="0"/>
              <a:t> </a:t>
            </a:r>
            <a:r>
              <a:rPr lang="tr-TR" sz="700" dirty="0" err="1"/>
              <a:t>style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Smooth</a:t>
            </a:r>
            <a:r>
              <a:rPr lang="tr-TR" sz="700" dirty="0"/>
              <a:t> </a:t>
            </a:r>
            <a:r>
              <a:rPr lang="tr-TR" sz="700" dirty="0" err="1"/>
              <a:t>surfaces</a:t>
            </a:r>
            <a:r>
              <a:rPr lang="tr-TR" sz="700" dirty="0"/>
              <a:t>, </a:t>
            </a:r>
            <a:r>
              <a:rPr lang="tr-TR" sz="700" dirty="0" err="1"/>
              <a:t>simplified</a:t>
            </a:r>
            <a:r>
              <a:rPr lang="tr-TR" sz="700" dirty="0"/>
              <a:t> </a:t>
            </a:r>
            <a:r>
              <a:rPr lang="tr-TR" sz="700" dirty="0" err="1"/>
              <a:t>geometry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Soft</a:t>
            </a:r>
            <a:r>
              <a:rPr lang="tr-TR" sz="700" dirty="0"/>
              <a:t> </a:t>
            </a:r>
            <a:r>
              <a:rPr lang="tr-TR" sz="700" dirty="0" err="1"/>
              <a:t>lighting</a:t>
            </a:r>
            <a:r>
              <a:rPr lang="tr-TR" sz="700" dirty="0"/>
              <a:t> </a:t>
            </a:r>
            <a:r>
              <a:rPr lang="tr-TR" sz="700" dirty="0" err="1"/>
              <a:t>and</a:t>
            </a:r>
            <a:r>
              <a:rPr lang="tr-TR" sz="700" dirty="0"/>
              <a:t> </a:t>
            </a:r>
            <a:r>
              <a:rPr lang="tr-TR" sz="700" dirty="0" err="1"/>
              <a:t>balanced</a:t>
            </a:r>
            <a:r>
              <a:rPr lang="tr-TR" sz="700" dirty="0"/>
              <a:t> </a:t>
            </a:r>
            <a:r>
              <a:rPr lang="tr-TR" sz="700" dirty="0" err="1"/>
              <a:t>shadows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Warm</a:t>
            </a:r>
            <a:r>
              <a:rPr lang="tr-TR" sz="700" dirty="0"/>
              <a:t>, </a:t>
            </a:r>
            <a:r>
              <a:rPr lang="tr-TR" sz="700" dirty="0" err="1"/>
              <a:t>natural</a:t>
            </a:r>
            <a:r>
              <a:rPr lang="tr-TR" sz="700" dirty="0"/>
              <a:t> </a:t>
            </a:r>
            <a:r>
              <a:rPr lang="tr-TR" sz="700" dirty="0" err="1"/>
              <a:t>color</a:t>
            </a:r>
            <a:r>
              <a:rPr lang="tr-TR" sz="700" dirty="0"/>
              <a:t> palette</a:t>
            </a:r>
          </a:p>
          <a:p>
            <a:r>
              <a:rPr lang="tr-TR" sz="700" dirty="0"/>
              <a:t>- </a:t>
            </a:r>
            <a:r>
              <a:rPr lang="tr-TR" sz="700" dirty="0" err="1"/>
              <a:t>Slightly</a:t>
            </a:r>
            <a:r>
              <a:rPr lang="tr-TR" sz="700" dirty="0"/>
              <a:t> </a:t>
            </a:r>
            <a:r>
              <a:rPr lang="tr-TR" sz="700" dirty="0" err="1"/>
              <a:t>enhanced</a:t>
            </a:r>
            <a:r>
              <a:rPr lang="tr-TR" sz="700" dirty="0"/>
              <a:t> </a:t>
            </a:r>
            <a:r>
              <a:rPr lang="tr-TR" sz="700" dirty="0" err="1"/>
              <a:t>clarity</a:t>
            </a:r>
            <a:r>
              <a:rPr lang="tr-TR" sz="700" dirty="0"/>
              <a:t> </a:t>
            </a:r>
            <a:r>
              <a:rPr lang="tr-TR" sz="700" dirty="0" err="1"/>
              <a:t>and</a:t>
            </a:r>
            <a:r>
              <a:rPr lang="tr-TR" sz="700" dirty="0"/>
              <a:t> </a:t>
            </a:r>
            <a:r>
              <a:rPr lang="tr-TR" sz="700" dirty="0" err="1"/>
              <a:t>visual</a:t>
            </a:r>
            <a:r>
              <a:rPr lang="tr-TR" sz="700" dirty="0"/>
              <a:t> </a:t>
            </a:r>
            <a:r>
              <a:rPr lang="tr-TR" sz="700" dirty="0" err="1"/>
              <a:t>readability</a:t>
            </a:r>
            <a:endParaRPr lang="tr-TR" sz="700" dirty="0"/>
          </a:p>
          <a:p>
            <a:endParaRPr lang="tr-TR" sz="700" dirty="0"/>
          </a:p>
          <a:p>
            <a:r>
              <a:rPr lang="tr-TR" sz="700" dirty="0" err="1"/>
              <a:t>Focus</a:t>
            </a:r>
            <a:r>
              <a:rPr lang="tr-TR" sz="700" dirty="0"/>
              <a:t> </a:t>
            </a:r>
            <a:r>
              <a:rPr lang="tr-TR" sz="700" dirty="0" err="1"/>
              <a:t>Elements</a:t>
            </a:r>
            <a:r>
              <a:rPr lang="tr-TR" sz="700" dirty="0"/>
              <a:t> (</a:t>
            </a:r>
            <a:r>
              <a:rPr lang="tr-TR" sz="700" dirty="0" err="1"/>
              <a:t>Preserve</a:t>
            </a:r>
            <a:r>
              <a:rPr lang="tr-TR" sz="700" dirty="0"/>
              <a:t> </a:t>
            </a:r>
            <a:r>
              <a:rPr lang="tr-TR" sz="700" dirty="0" err="1"/>
              <a:t>Clearly</a:t>
            </a:r>
            <a:r>
              <a:rPr lang="tr-TR" sz="700" dirty="0"/>
              <a:t>):</a:t>
            </a:r>
          </a:p>
          <a:p>
            <a:r>
              <a:rPr lang="tr-TR" sz="700" dirty="0"/>
              <a:t>- </a:t>
            </a:r>
            <a:r>
              <a:rPr lang="tr-TR" sz="700" dirty="0" err="1"/>
              <a:t>Castle</a:t>
            </a:r>
            <a:r>
              <a:rPr lang="tr-TR" sz="700" dirty="0"/>
              <a:t> on </a:t>
            </a:r>
            <a:r>
              <a:rPr lang="tr-TR" sz="700" dirty="0" err="1"/>
              <a:t>the</a:t>
            </a:r>
            <a:r>
              <a:rPr lang="tr-TR" sz="700" dirty="0"/>
              <a:t> </a:t>
            </a:r>
            <a:r>
              <a:rPr lang="tr-TR" sz="700" dirty="0" err="1"/>
              <a:t>hill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Historic</a:t>
            </a:r>
            <a:r>
              <a:rPr lang="tr-TR" sz="700" dirty="0"/>
              <a:t> </a:t>
            </a:r>
            <a:r>
              <a:rPr lang="tr-TR" sz="700" dirty="0" err="1"/>
              <a:t>structures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Religious</a:t>
            </a:r>
            <a:r>
              <a:rPr lang="tr-TR" sz="700" dirty="0"/>
              <a:t> </a:t>
            </a:r>
            <a:r>
              <a:rPr lang="tr-TR" sz="700" dirty="0" err="1"/>
              <a:t>buildings</a:t>
            </a:r>
            <a:r>
              <a:rPr lang="tr-TR" sz="700" dirty="0"/>
              <a:t> (</a:t>
            </a:r>
            <a:r>
              <a:rPr lang="tr-TR" sz="700" dirty="0" err="1"/>
              <a:t>church</a:t>
            </a:r>
            <a:r>
              <a:rPr lang="tr-TR" sz="700" dirty="0"/>
              <a:t>/</a:t>
            </a:r>
            <a:r>
              <a:rPr lang="tr-TR" sz="700" dirty="0" err="1"/>
              <a:t>mosque</a:t>
            </a:r>
            <a:r>
              <a:rPr lang="tr-TR" sz="700" dirty="0"/>
              <a:t> </a:t>
            </a:r>
            <a:r>
              <a:rPr lang="tr-TR" sz="700" dirty="0" err="1"/>
              <a:t>forms</a:t>
            </a:r>
            <a:r>
              <a:rPr lang="tr-TR" sz="700" dirty="0"/>
              <a:t>)</a:t>
            </a:r>
          </a:p>
          <a:p>
            <a:r>
              <a:rPr lang="tr-TR" sz="700" dirty="0"/>
              <a:t>- Main </a:t>
            </a:r>
            <a:r>
              <a:rPr lang="tr-TR" sz="700" dirty="0" err="1"/>
              <a:t>architectural</a:t>
            </a:r>
            <a:r>
              <a:rPr lang="tr-TR" sz="700" dirty="0"/>
              <a:t> </a:t>
            </a:r>
            <a:r>
              <a:rPr lang="tr-TR" sz="700" dirty="0" err="1"/>
              <a:t>landmarks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Terrain</a:t>
            </a:r>
            <a:r>
              <a:rPr lang="tr-TR" sz="700" dirty="0"/>
              <a:t> </a:t>
            </a:r>
            <a:r>
              <a:rPr lang="tr-TR" sz="700" dirty="0" err="1"/>
              <a:t>structure</a:t>
            </a:r>
            <a:r>
              <a:rPr lang="tr-TR" sz="700" dirty="0"/>
              <a:t> (</a:t>
            </a:r>
            <a:r>
              <a:rPr lang="tr-TR" sz="700" dirty="0" err="1"/>
              <a:t>hill</a:t>
            </a:r>
            <a:r>
              <a:rPr lang="tr-TR" sz="700" dirty="0"/>
              <a:t>, </a:t>
            </a:r>
            <a:r>
              <a:rPr lang="tr-TR" sz="700" dirty="0" err="1"/>
              <a:t>roads</a:t>
            </a:r>
            <a:r>
              <a:rPr lang="tr-TR" sz="700" dirty="0"/>
              <a:t>, </a:t>
            </a:r>
            <a:r>
              <a:rPr lang="tr-TR" sz="700" dirty="0" err="1"/>
              <a:t>waterfront</a:t>
            </a:r>
            <a:r>
              <a:rPr lang="tr-TR" sz="700" dirty="0"/>
              <a:t>)</a:t>
            </a:r>
          </a:p>
          <a:p>
            <a:endParaRPr lang="tr-TR" sz="700" dirty="0"/>
          </a:p>
          <a:p>
            <a:r>
              <a:rPr lang="tr-TR" sz="700" dirty="0" err="1"/>
              <a:t>Simplification</a:t>
            </a:r>
            <a:r>
              <a:rPr lang="tr-TR" sz="700" dirty="0"/>
              <a:t> Rules:</a:t>
            </a:r>
          </a:p>
          <a:p>
            <a:r>
              <a:rPr lang="tr-TR" sz="700" dirty="0"/>
              <a:t>- </a:t>
            </a:r>
            <a:r>
              <a:rPr lang="tr-TR" sz="700" dirty="0" err="1"/>
              <a:t>Remove</a:t>
            </a:r>
            <a:r>
              <a:rPr lang="tr-TR" sz="700" dirty="0"/>
              <a:t> </a:t>
            </a:r>
            <a:r>
              <a:rPr lang="tr-TR" sz="700" dirty="0" err="1"/>
              <a:t>unnecessary</a:t>
            </a:r>
            <a:r>
              <a:rPr lang="tr-TR" sz="700" dirty="0"/>
              <a:t> </a:t>
            </a:r>
            <a:r>
              <a:rPr lang="tr-TR" sz="700" dirty="0" err="1"/>
              <a:t>small</a:t>
            </a:r>
            <a:r>
              <a:rPr lang="tr-TR" sz="700" dirty="0"/>
              <a:t> </a:t>
            </a:r>
            <a:r>
              <a:rPr lang="tr-TR" sz="700" dirty="0" err="1"/>
              <a:t>details</a:t>
            </a:r>
            <a:r>
              <a:rPr lang="tr-TR" sz="700" dirty="0"/>
              <a:t> (</a:t>
            </a:r>
            <a:r>
              <a:rPr lang="tr-TR" sz="700" dirty="0" err="1"/>
              <a:t>trash</a:t>
            </a:r>
            <a:r>
              <a:rPr lang="tr-TR" sz="700" dirty="0"/>
              <a:t> </a:t>
            </a:r>
            <a:r>
              <a:rPr lang="tr-TR" sz="700" dirty="0" err="1"/>
              <a:t>bins</a:t>
            </a:r>
            <a:r>
              <a:rPr lang="tr-TR" sz="700" dirty="0"/>
              <a:t>, </a:t>
            </a:r>
            <a:r>
              <a:rPr lang="tr-TR" sz="700" dirty="0" err="1"/>
              <a:t>signs</a:t>
            </a:r>
            <a:r>
              <a:rPr lang="tr-TR" sz="700" dirty="0"/>
              <a:t>, </a:t>
            </a:r>
            <a:r>
              <a:rPr lang="tr-TR" sz="700" dirty="0" err="1"/>
              <a:t>wires</a:t>
            </a:r>
            <a:r>
              <a:rPr lang="tr-TR" sz="700" dirty="0"/>
              <a:t>, </a:t>
            </a:r>
            <a:r>
              <a:rPr lang="tr-TR" sz="700" dirty="0" err="1"/>
              <a:t>clutter</a:t>
            </a:r>
            <a:r>
              <a:rPr lang="tr-TR" sz="700" dirty="0"/>
              <a:t>, </a:t>
            </a:r>
            <a:r>
              <a:rPr lang="tr-TR" sz="700" dirty="0" err="1"/>
              <a:t>random</a:t>
            </a:r>
            <a:r>
              <a:rPr lang="tr-TR" sz="700" dirty="0"/>
              <a:t> </a:t>
            </a:r>
            <a:r>
              <a:rPr lang="tr-TR" sz="700" dirty="0" err="1"/>
              <a:t>objects</a:t>
            </a:r>
            <a:r>
              <a:rPr lang="tr-TR" sz="700" dirty="0"/>
              <a:t>)</a:t>
            </a:r>
          </a:p>
          <a:p>
            <a:r>
              <a:rPr lang="tr-TR" sz="700" dirty="0"/>
              <a:t>- </a:t>
            </a:r>
            <a:r>
              <a:rPr lang="tr-TR" sz="700" dirty="0" err="1"/>
              <a:t>Remove</a:t>
            </a:r>
            <a:r>
              <a:rPr lang="tr-TR" sz="700" dirty="0"/>
              <a:t> </a:t>
            </a:r>
            <a:r>
              <a:rPr lang="tr-TR" sz="700" dirty="0" err="1"/>
              <a:t>crowds</a:t>
            </a:r>
            <a:r>
              <a:rPr lang="tr-TR" sz="700" dirty="0"/>
              <a:t> </a:t>
            </a:r>
            <a:r>
              <a:rPr lang="tr-TR" sz="700" dirty="0" err="1"/>
              <a:t>and</a:t>
            </a:r>
            <a:r>
              <a:rPr lang="tr-TR" sz="700" dirty="0"/>
              <a:t> </a:t>
            </a:r>
            <a:r>
              <a:rPr lang="tr-TR" sz="700" dirty="0" err="1"/>
              <a:t>individual</a:t>
            </a:r>
            <a:r>
              <a:rPr lang="tr-TR" sz="700" dirty="0"/>
              <a:t> </a:t>
            </a:r>
            <a:r>
              <a:rPr lang="tr-TR" sz="700" dirty="0" err="1"/>
              <a:t>people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Simplify</a:t>
            </a:r>
            <a:r>
              <a:rPr lang="tr-TR" sz="700" dirty="0"/>
              <a:t> </a:t>
            </a:r>
            <a:r>
              <a:rPr lang="tr-TR" sz="700" dirty="0" err="1"/>
              <a:t>textures</a:t>
            </a:r>
            <a:r>
              <a:rPr lang="tr-TR" sz="700" dirty="0"/>
              <a:t> (</a:t>
            </a:r>
            <a:r>
              <a:rPr lang="tr-TR" sz="700" dirty="0" err="1"/>
              <a:t>no</a:t>
            </a:r>
            <a:r>
              <a:rPr lang="tr-TR" sz="700" dirty="0"/>
              <a:t> </a:t>
            </a:r>
            <a:r>
              <a:rPr lang="tr-TR" sz="700" dirty="0" err="1"/>
              <a:t>noise</a:t>
            </a:r>
            <a:r>
              <a:rPr lang="tr-TR" sz="700" dirty="0"/>
              <a:t>, </a:t>
            </a:r>
            <a:r>
              <a:rPr lang="tr-TR" sz="700" dirty="0" err="1"/>
              <a:t>no</a:t>
            </a:r>
            <a:r>
              <a:rPr lang="tr-TR" sz="700" dirty="0"/>
              <a:t> </a:t>
            </a:r>
            <a:r>
              <a:rPr lang="tr-TR" sz="700" dirty="0" err="1"/>
              <a:t>visual</a:t>
            </a:r>
            <a:r>
              <a:rPr lang="tr-TR" sz="700" dirty="0"/>
              <a:t> </a:t>
            </a:r>
            <a:r>
              <a:rPr lang="tr-TR" sz="700" dirty="0" err="1"/>
              <a:t>clutter</a:t>
            </a:r>
            <a:r>
              <a:rPr lang="tr-TR" sz="700" dirty="0"/>
              <a:t>)</a:t>
            </a:r>
          </a:p>
          <a:p>
            <a:r>
              <a:rPr lang="tr-TR" sz="700" dirty="0"/>
              <a:t>- </a:t>
            </a:r>
            <a:r>
              <a:rPr lang="tr-TR" sz="700" dirty="0" err="1"/>
              <a:t>Keep</a:t>
            </a:r>
            <a:r>
              <a:rPr lang="tr-TR" sz="700" dirty="0"/>
              <a:t> </a:t>
            </a:r>
            <a:r>
              <a:rPr lang="tr-TR" sz="700" dirty="0" err="1"/>
              <a:t>environment</a:t>
            </a:r>
            <a:r>
              <a:rPr lang="tr-TR" sz="700" dirty="0"/>
              <a:t> </a:t>
            </a:r>
            <a:r>
              <a:rPr lang="tr-TR" sz="700" dirty="0" err="1"/>
              <a:t>clean</a:t>
            </a:r>
            <a:r>
              <a:rPr lang="tr-TR" sz="700" dirty="0"/>
              <a:t> </a:t>
            </a:r>
            <a:r>
              <a:rPr lang="tr-TR" sz="700" dirty="0" err="1"/>
              <a:t>and</a:t>
            </a:r>
            <a:r>
              <a:rPr lang="tr-TR" sz="700" dirty="0"/>
              <a:t> minimal</a:t>
            </a:r>
          </a:p>
          <a:p>
            <a:endParaRPr lang="tr-TR" sz="700" dirty="0"/>
          </a:p>
          <a:p>
            <a:r>
              <a:rPr lang="tr-TR" sz="700" dirty="0"/>
              <a:t>Environment:</a:t>
            </a:r>
          </a:p>
          <a:p>
            <a:r>
              <a:rPr lang="tr-TR" sz="700" dirty="0"/>
              <a:t>- </a:t>
            </a:r>
            <a:r>
              <a:rPr lang="tr-TR" sz="700" dirty="0" err="1"/>
              <a:t>Clear</a:t>
            </a:r>
            <a:r>
              <a:rPr lang="tr-TR" sz="700" dirty="0"/>
              <a:t> </a:t>
            </a:r>
            <a:r>
              <a:rPr lang="tr-TR" sz="700" dirty="0" err="1"/>
              <a:t>blue</a:t>
            </a:r>
            <a:r>
              <a:rPr lang="tr-TR" sz="700" dirty="0"/>
              <a:t> </a:t>
            </a:r>
            <a:r>
              <a:rPr lang="tr-TR" sz="700" dirty="0" err="1"/>
              <a:t>sky</a:t>
            </a:r>
            <a:r>
              <a:rPr lang="tr-TR" sz="700" dirty="0"/>
              <a:t> </a:t>
            </a:r>
            <a:r>
              <a:rPr lang="tr-TR" sz="700" dirty="0" err="1"/>
              <a:t>with</a:t>
            </a:r>
            <a:r>
              <a:rPr lang="tr-TR" sz="700" dirty="0"/>
              <a:t> </a:t>
            </a:r>
            <a:r>
              <a:rPr lang="tr-TR" sz="700" dirty="0" err="1"/>
              <a:t>soft</a:t>
            </a:r>
            <a:r>
              <a:rPr lang="tr-TR" sz="700" dirty="0"/>
              <a:t> </a:t>
            </a:r>
            <a:r>
              <a:rPr lang="tr-TR" sz="700" dirty="0" err="1"/>
              <a:t>clouds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Smooth</a:t>
            </a:r>
            <a:r>
              <a:rPr lang="tr-TR" sz="700" dirty="0"/>
              <a:t> </a:t>
            </a:r>
            <a:r>
              <a:rPr lang="tr-TR" sz="700" dirty="0" err="1"/>
              <a:t>ground</a:t>
            </a:r>
            <a:r>
              <a:rPr lang="tr-TR" sz="700" dirty="0"/>
              <a:t> </a:t>
            </a:r>
            <a:r>
              <a:rPr lang="tr-TR" sz="700" dirty="0" err="1"/>
              <a:t>textures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Organized</a:t>
            </a:r>
            <a:r>
              <a:rPr lang="tr-TR" sz="700" dirty="0"/>
              <a:t>, </a:t>
            </a:r>
            <a:r>
              <a:rPr lang="tr-TR" sz="700" dirty="0" err="1"/>
              <a:t>calm</a:t>
            </a:r>
            <a:r>
              <a:rPr lang="tr-TR" sz="700" dirty="0"/>
              <a:t> </a:t>
            </a:r>
            <a:r>
              <a:rPr lang="tr-TR" sz="700" dirty="0" err="1"/>
              <a:t>visual</a:t>
            </a:r>
            <a:r>
              <a:rPr lang="tr-TR" sz="700" dirty="0"/>
              <a:t> </a:t>
            </a:r>
            <a:r>
              <a:rPr lang="tr-TR" sz="700" dirty="0" err="1"/>
              <a:t>composition</a:t>
            </a:r>
            <a:endParaRPr lang="tr-TR" sz="700" dirty="0"/>
          </a:p>
          <a:p>
            <a:endParaRPr lang="tr-TR" sz="700" dirty="0"/>
          </a:p>
          <a:p>
            <a:r>
              <a:rPr lang="tr-TR" sz="700" dirty="0"/>
              <a:t>DO NOT:</a:t>
            </a:r>
          </a:p>
          <a:p>
            <a:r>
              <a:rPr lang="tr-TR" sz="700" dirty="0"/>
              <a:t>- </a:t>
            </a:r>
            <a:r>
              <a:rPr lang="tr-TR" sz="700" dirty="0" err="1"/>
              <a:t>Add</a:t>
            </a:r>
            <a:r>
              <a:rPr lang="tr-TR" sz="700" dirty="0"/>
              <a:t> </a:t>
            </a:r>
            <a:r>
              <a:rPr lang="tr-TR" sz="700" dirty="0" err="1"/>
              <a:t>text</a:t>
            </a:r>
            <a:r>
              <a:rPr lang="tr-TR" sz="700" dirty="0"/>
              <a:t>, </a:t>
            </a:r>
            <a:r>
              <a:rPr lang="tr-TR" sz="700" dirty="0" err="1"/>
              <a:t>labels</a:t>
            </a:r>
            <a:r>
              <a:rPr lang="tr-TR" sz="700" dirty="0"/>
              <a:t>, </a:t>
            </a:r>
            <a:r>
              <a:rPr lang="tr-TR" sz="700" dirty="0" err="1"/>
              <a:t>or</a:t>
            </a:r>
            <a:r>
              <a:rPr lang="tr-TR" sz="700" dirty="0"/>
              <a:t> </a:t>
            </a:r>
            <a:r>
              <a:rPr lang="tr-TR" sz="700" dirty="0" err="1"/>
              <a:t>symbols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Add</a:t>
            </a:r>
            <a:r>
              <a:rPr lang="tr-TR" sz="700" dirty="0"/>
              <a:t> </a:t>
            </a:r>
            <a:r>
              <a:rPr lang="tr-TR" sz="700" dirty="0" err="1"/>
              <a:t>map</a:t>
            </a:r>
            <a:r>
              <a:rPr lang="tr-TR" sz="700" dirty="0"/>
              <a:t> </a:t>
            </a:r>
            <a:r>
              <a:rPr lang="tr-TR" sz="700" dirty="0" err="1"/>
              <a:t>pins</a:t>
            </a:r>
            <a:r>
              <a:rPr lang="tr-TR" sz="700" dirty="0"/>
              <a:t>, </a:t>
            </a:r>
            <a:r>
              <a:rPr lang="tr-TR" sz="700" dirty="0" err="1"/>
              <a:t>icons</a:t>
            </a:r>
            <a:r>
              <a:rPr lang="tr-TR" sz="700" dirty="0"/>
              <a:t>, </a:t>
            </a:r>
            <a:r>
              <a:rPr lang="tr-TR" sz="700" dirty="0" err="1"/>
              <a:t>or</a:t>
            </a:r>
            <a:r>
              <a:rPr lang="tr-TR" sz="700" dirty="0"/>
              <a:t> UI </a:t>
            </a:r>
            <a:r>
              <a:rPr lang="tr-TR" sz="700" dirty="0" err="1"/>
              <a:t>elements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Change</a:t>
            </a:r>
            <a:r>
              <a:rPr lang="tr-TR" sz="700" dirty="0"/>
              <a:t> </a:t>
            </a:r>
            <a:r>
              <a:rPr lang="tr-TR" sz="700" dirty="0" err="1"/>
              <a:t>structure</a:t>
            </a:r>
            <a:r>
              <a:rPr lang="tr-TR" sz="700" dirty="0"/>
              <a:t> of </a:t>
            </a:r>
            <a:r>
              <a:rPr lang="tr-TR" sz="700" dirty="0" err="1"/>
              <a:t>landmarks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Create</a:t>
            </a:r>
            <a:r>
              <a:rPr lang="tr-TR" sz="700" dirty="0"/>
              <a:t> </a:t>
            </a:r>
            <a:r>
              <a:rPr lang="tr-TR" sz="700" dirty="0" err="1"/>
              <a:t>photorealistic</a:t>
            </a:r>
            <a:r>
              <a:rPr lang="tr-TR" sz="700" dirty="0"/>
              <a:t> </a:t>
            </a:r>
            <a:r>
              <a:rPr lang="tr-TR" sz="700" dirty="0" err="1"/>
              <a:t>output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Overstylize</a:t>
            </a:r>
            <a:r>
              <a:rPr lang="tr-TR" sz="700" dirty="0"/>
              <a:t> (</a:t>
            </a:r>
            <a:r>
              <a:rPr lang="tr-TR" sz="700" dirty="0" err="1"/>
              <a:t>keep</a:t>
            </a:r>
            <a:r>
              <a:rPr lang="tr-TR" sz="700" dirty="0"/>
              <a:t> </a:t>
            </a:r>
            <a:r>
              <a:rPr lang="tr-TR" sz="700" dirty="0" err="1"/>
              <a:t>recognizable</a:t>
            </a:r>
            <a:r>
              <a:rPr lang="tr-TR" sz="700" dirty="0"/>
              <a:t>) </a:t>
            </a:r>
          </a:p>
          <a:p>
            <a:r>
              <a:rPr lang="tr-TR" sz="700" dirty="0" err="1"/>
              <a:t>Output</a:t>
            </a:r>
            <a:r>
              <a:rPr lang="tr-TR" sz="700" dirty="0"/>
              <a:t>:</a:t>
            </a:r>
          </a:p>
          <a:p>
            <a:r>
              <a:rPr lang="tr-TR" sz="700" dirty="0"/>
              <a:t>- 16:9 </a:t>
            </a:r>
            <a:r>
              <a:rPr lang="tr-TR" sz="700" dirty="0" err="1"/>
              <a:t>landscape</a:t>
            </a:r>
            <a:endParaRPr lang="tr-TR" sz="700" dirty="0"/>
          </a:p>
          <a:p>
            <a:r>
              <a:rPr lang="tr-TR" sz="700" dirty="0"/>
              <a:t>- High </a:t>
            </a:r>
            <a:r>
              <a:rPr lang="tr-TR" sz="700" dirty="0" err="1"/>
              <a:t>resolution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Clean</a:t>
            </a:r>
            <a:r>
              <a:rPr lang="tr-TR" sz="700" dirty="0"/>
              <a:t>, minimal, </a:t>
            </a:r>
            <a:r>
              <a:rPr lang="tr-TR" sz="700" dirty="0" err="1"/>
              <a:t>classroom-friendly</a:t>
            </a:r>
            <a:r>
              <a:rPr lang="tr-TR" sz="700" dirty="0"/>
              <a:t> </a:t>
            </a:r>
            <a:r>
              <a:rPr lang="tr-TR" sz="700" dirty="0" err="1"/>
              <a:t>visual</a:t>
            </a:r>
            <a:endParaRPr lang="tr-TR" sz="700" dirty="0"/>
          </a:p>
          <a:p>
            <a:r>
              <a:rPr lang="tr-TR" sz="700" dirty="0"/>
              <a:t>- </a:t>
            </a:r>
            <a:r>
              <a:rPr lang="tr-TR" sz="700" dirty="0" err="1"/>
              <a:t>Suitable</a:t>
            </a:r>
            <a:r>
              <a:rPr lang="tr-TR" sz="700" dirty="0"/>
              <a:t> for </a:t>
            </a:r>
            <a:r>
              <a:rPr lang="tr-TR" sz="700" dirty="0" err="1"/>
              <a:t>interactive</a:t>
            </a:r>
            <a:r>
              <a:rPr lang="tr-TR" sz="700" dirty="0"/>
              <a:t> </a:t>
            </a:r>
            <a:r>
              <a:rPr lang="tr-TR" sz="700" dirty="0" err="1"/>
              <a:t>educational</a:t>
            </a:r>
            <a:r>
              <a:rPr lang="tr-TR" sz="700" dirty="0"/>
              <a:t> </a:t>
            </a:r>
            <a:r>
              <a:rPr lang="tr-TR" sz="700" dirty="0" err="1"/>
              <a:t>materials</a:t>
            </a:r>
            <a:endParaRPr lang="tr-TR" sz="7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4381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</a:rPr>
              <a:t>Türkçe ve Türk Kültürü Derslerinde Neden Önemlidir?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365760" y="1005840"/>
            <a:ext cx="8412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2C3E50"/>
                </a:solidFill>
              </a:rPr>
              <a:t>Yurt dışında yaşayan iki dilli Türk çocukları için etkileşimli içerik; dil öğrenimini kültürel aidiyetle birleştirebilir.</a:t>
            </a:r>
            <a:endParaRPr lang="en-US" sz="1350" dirty="0"/>
          </a:p>
        </p:txBody>
      </p:sp>
      <p:sp>
        <p:nvSpPr>
          <p:cNvPr id="5" name="Shape 3"/>
          <p:cNvSpPr/>
          <p:nvPr/>
        </p:nvSpPr>
        <p:spPr>
          <a:xfrm>
            <a:off x="365760" y="1645920"/>
            <a:ext cx="4206240" cy="141732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6" name="Shape 4"/>
          <p:cNvSpPr/>
          <p:nvPr/>
        </p:nvSpPr>
        <p:spPr>
          <a:xfrm>
            <a:off x="365760" y="1645920"/>
            <a:ext cx="64008" cy="1417320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7" name="Text 5"/>
          <p:cNvSpPr/>
          <p:nvPr/>
        </p:nvSpPr>
        <p:spPr>
          <a:xfrm>
            <a:off x="548640" y="1737360"/>
            <a:ext cx="3886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C0392B"/>
                </a:solidFill>
              </a:rPr>
              <a:t>Kelime Öğretimi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548640" y="2057400"/>
            <a:ext cx="3886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Görsel, ses ve oyunla desteklenir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548640" y="2423160"/>
            <a:ext cx="3886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16A085"/>
                </a:solidFill>
              </a:rPr>
              <a:t>💡 "Beştaş" kelimesi → görsel + ses + karşılaştırma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800600" y="1645920"/>
            <a:ext cx="4206240" cy="141732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1" name="Shape 9"/>
          <p:cNvSpPr/>
          <p:nvPr/>
        </p:nvSpPr>
        <p:spPr>
          <a:xfrm>
            <a:off x="4800600" y="1645920"/>
            <a:ext cx="64008" cy="1417320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2" name="Text 10"/>
          <p:cNvSpPr/>
          <p:nvPr/>
        </p:nvSpPr>
        <p:spPr>
          <a:xfrm>
            <a:off x="4983480" y="1737360"/>
            <a:ext cx="3886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C0392B"/>
                </a:solidFill>
              </a:rPr>
              <a:t>Kültürel Unsur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4983480" y="2057400"/>
            <a:ext cx="3886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Karşılaştırma ve kişisel deneyimle ilişkilendirilir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4983480" y="2423160"/>
            <a:ext cx="3886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16A085"/>
                </a:solidFill>
              </a:rPr>
              <a:t>💡 "Bu oyun senin ülkende nasıl oynanır?"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2697480" y="3383280"/>
            <a:ext cx="4206240" cy="141732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6" name="Shape 14"/>
          <p:cNvSpPr/>
          <p:nvPr/>
        </p:nvSpPr>
        <p:spPr>
          <a:xfrm>
            <a:off x="2697480" y="3383280"/>
            <a:ext cx="64008" cy="1417320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7" name="Text 15"/>
          <p:cNvSpPr/>
          <p:nvPr/>
        </p:nvSpPr>
        <p:spPr>
          <a:xfrm>
            <a:off x="2880360" y="3474720"/>
            <a:ext cx="3886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 err="1">
                <a:solidFill>
                  <a:srgbClr val="C0392B"/>
                </a:solidFill>
              </a:rPr>
              <a:t>Dinleme</a:t>
            </a:r>
            <a:r>
              <a:rPr lang="tr-TR" sz="1250" b="1" dirty="0">
                <a:solidFill>
                  <a:srgbClr val="C0392B"/>
                </a:solidFill>
              </a:rPr>
              <a:t>/İzleme</a:t>
            </a:r>
            <a:r>
              <a:rPr lang="en-US" sz="1250" b="1" dirty="0">
                <a:solidFill>
                  <a:srgbClr val="C0392B"/>
                </a:solidFill>
              </a:rPr>
              <a:t> Becerisi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2880360" y="3794760"/>
            <a:ext cx="3886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Sesli yönergeler ve kısa görevlerle geliştirilir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2880360" y="4160520"/>
            <a:ext cx="3886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16A085"/>
                </a:solidFill>
              </a:rPr>
              <a:t>💡 Kısa masal dinle → doğru görseli seç</a:t>
            </a:r>
            <a:endParaRPr lang="en-US" sz="1000" dirty="0"/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DA8BB-CAFE-7E65-2287-9A34A666A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51B4700-3EB5-F2FC-5AB3-06C51472FF35}"/>
              </a:ext>
            </a:extLst>
          </p:cNvPr>
          <p:cNvSpPr txBox="1"/>
          <p:nvPr/>
        </p:nvSpPr>
        <p:spPr>
          <a:xfrm>
            <a:off x="235221" y="9409"/>
            <a:ext cx="3023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Chat GPT ile Görsel Oluşturma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A2E12D8-9BFF-BB25-FB60-B2B47A20E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02581"/>
            <a:ext cx="4233154" cy="3174866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F524094A-EC22-825D-A675-923190652C4B}"/>
              </a:ext>
            </a:extLst>
          </p:cNvPr>
          <p:cNvSpPr txBox="1"/>
          <p:nvPr/>
        </p:nvSpPr>
        <p:spPr>
          <a:xfrm>
            <a:off x="4336779" y="194075"/>
            <a:ext cx="4572000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600" dirty="0"/>
              <a:t>[CITY] = Ankara</a:t>
            </a:r>
          </a:p>
          <a:p>
            <a:r>
              <a:rPr lang="tr-TR" sz="600" dirty="0"/>
              <a:t>[PLACES] = Anıtkabir, Ankara Kalesi, Atakule </a:t>
            </a:r>
          </a:p>
          <a:p>
            <a:endParaRPr lang="tr-TR" sz="600" dirty="0"/>
          </a:p>
          <a:p>
            <a:r>
              <a:rPr lang="tr-TR" sz="600" dirty="0" err="1"/>
              <a:t>Create</a:t>
            </a:r>
            <a:r>
              <a:rPr lang="tr-TR" sz="600" dirty="0"/>
              <a:t> a </a:t>
            </a:r>
            <a:r>
              <a:rPr lang="tr-TR" sz="600" dirty="0" err="1"/>
              <a:t>hyper-realistic</a:t>
            </a:r>
            <a:r>
              <a:rPr lang="tr-TR" sz="600" dirty="0"/>
              <a:t> 3D </a:t>
            </a:r>
            <a:r>
              <a:rPr lang="tr-TR" sz="600" dirty="0" err="1"/>
              <a:t>city</a:t>
            </a:r>
            <a:r>
              <a:rPr lang="tr-TR" sz="600" dirty="0"/>
              <a:t> </a:t>
            </a:r>
            <a:r>
              <a:rPr lang="tr-TR" sz="600" dirty="0" err="1"/>
              <a:t>map</a:t>
            </a:r>
            <a:r>
              <a:rPr lang="tr-TR" sz="600" dirty="0"/>
              <a:t> </a:t>
            </a:r>
            <a:r>
              <a:rPr lang="tr-TR" sz="600" dirty="0" err="1"/>
              <a:t>infographic</a:t>
            </a:r>
            <a:r>
              <a:rPr lang="tr-TR" sz="600" dirty="0"/>
              <a:t> </a:t>
            </a:r>
            <a:r>
              <a:rPr lang="tr-TR" sz="600" dirty="0" err="1"/>
              <a:t>focused</a:t>
            </a:r>
            <a:r>
              <a:rPr lang="tr-TR" sz="600" dirty="0"/>
              <a:t> ONLY on </a:t>
            </a:r>
            <a:r>
              <a:rPr lang="tr-TR" sz="600" dirty="0" err="1"/>
              <a:t>selected</a:t>
            </a:r>
            <a:r>
              <a:rPr lang="tr-TR" sz="600" dirty="0"/>
              <a:t> </a:t>
            </a:r>
            <a:r>
              <a:rPr lang="tr-TR" sz="600" dirty="0" err="1"/>
              <a:t>landmarks</a:t>
            </a:r>
            <a:r>
              <a:rPr lang="tr-TR" sz="600" dirty="0"/>
              <a:t>.</a:t>
            </a:r>
          </a:p>
          <a:p>
            <a:endParaRPr lang="tr-TR" sz="600" dirty="0"/>
          </a:p>
          <a:p>
            <a:r>
              <a:rPr lang="tr-TR" sz="600" dirty="0"/>
              <a:t>City: [CITY]</a:t>
            </a:r>
          </a:p>
          <a:p>
            <a:r>
              <a:rPr lang="tr-TR" sz="600" dirty="0" err="1"/>
              <a:t>Landmarks</a:t>
            </a:r>
            <a:r>
              <a:rPr lang="tr-TR" sz="600" dirty="0"/>
              <a:t>: [PLACES]</a:t>
            </a:r>
          </a:p>
          <a:p>
            <a:endParaRPr lang="tr-TR" sz="600" dirty="0"/>
          </a:p>
          <a:p>
            <a:r>
              <a:rPr lang="tr-TR" sz="600" dirty="0"/>
              <a:t>CORE REQUIREMENTS:</a:t>
            </a:r>
          </a:p>
          <a:p>
            <a:endParaRPr lang="tr-TR" sz="600" dirty="0"/>
          </a:p>
          <a:p>
            <a:r>
              <a:rPr lang="tr-TR" sz="600" dirty="0"/>
              <a:t>- Do NOT </a:t>
            </a:r>
            <a:r>
              <a:rPr lang="tr-TR" sz="600" dirty="0" err="1"/>
              <a:t>create</a:t>
            </a:r>
            <a:r>
              <a:rPr lang="tr-TR" sz="600" dirty="0"/>
              <a:t> a </a:t>
            </a:r>
            <a:r>
              <a:rPr lang="tr-TR" sz="600" dirty="0" err="1"/>
              <a:t>travel</a:t>
            </a:r>
            <a:r>
              <a:rPr lang="tr-TR" sz="600" dirty="0"/>
              <a:t> </a:t>
            </a:r>
            <a:r>
              <a:rPr lang="tr-TR" sz="600" dirty="0" err="1"/>
              <a:t>route</a:t>
            </a:r>
            <a:endParaRPr lang="tr-TR" sz="600" dirty="0"/>
          </a:p>
          <a:p>
            <a:r>
              <a:rPr lang="tr-TR" sz="600" dirty="0"/>
              <a:t>- Do NOT </a:t>
            </a:r>
            <a:r>
              <a:rPr lang="tr-TR" sz="600" dirty="0" err="1"/>
              <a:t>connect</a:t>
            </a:r>
            <a:r>
              <a:rPr lang="tr-TR" sz="600" dirty="0"/>
              <a:t> </a:t>
            </a:r>
            <a:r>
              <a:rPr lang="tr-TR" sz="600" dirty="0" err="1"/>
              <a:t>locations</a:t>
            </a:r>
            <a:r>
              <a:rPr lang="tr-TR" sz="600" dirty="0"/>
              <a:t> </a:t>
            </a:r>
            <a:r>
              <a:rPr lang="tr-TR" sz="600" dirty="0" err="1"/>
              <a:t>with</a:t>
            </a:r>
            <a:r>
              <a:rPr lang="tr-TR" sz="600" dirty="0"/>
              <a:t> </a:t>
            </a:r>
            <a:r>
              <a:rPr lang="tr-TR" sz="600" dirty="0" err="1"/>
              <a:t>lines</a:t>
            </a:r>
            <a:r>
              <a:rPr lang="tr-TR" sz="600" dirty="0"/>
              <a:t> </a:t>
            </a:r>
            <a:r>
              <a:rPr lang="tr-TR" sz="600" dirty="0" err="1"/>
              <a:t>or</a:t>
            </a:r>
            <a:r>
              <a:rPr lang="tr-TR" sz="600" dirty="0"/>
              <a:t> </a:t>
            </a:r>
            <a:r>
              <a:rPr lang="tr-TR" sz="600" dirty="0" err="1"/>
              <a:t>paths</a:t>
            </a:r>
            <a:endParaRPr lang="tr-TR" sz="600" dirty="0"/>
          </a:p>
          <a:p>
            <a:r>
              <a:rPr lang="tr-TR" sz="600" dirty="0"/>
              <a:t>- Do NOT </a:t>
            </a:r>
            <a:r>
              <a:rPr lang="tr-TR" sz="600" dirty="0" err="1"/>
              <a:t>include</a:t>
            </a:r>
            <a:r>
              <a:rPr lang="tr-TR" sz="600" dirty="0"/>
              <a:t> </a:t>
            </a:r>
            <a:r>
              <a:rPr lang="tr-TR" sz="600" dirty="0" err="1"/>
              <a:t>timeline</a:t>
            </a:r>
            <a:r>
              <a:rPr lang="tr-TR" sz="600" dirty="0"/>
              <a:t>, </a:t>
            </a:r>
            <a:r>
              <a:rPr lang="tr-TR" sz="600" dirty="0" err="1"/>
              <a:t>itinerary</a:t>
            </a:r>
            <a:r>
              <a:rPr lang="tr-TR" sz="600" dirty="0"/>
              <a:t>, </a:t>
            </a:r>
            <a:r>
              <a:rPr lang="tr-TR" sz="600" dirty="0" err="1"/>
              <a:t>or</a:t>
            </a:r>
            <a:r>
              <a:rPr lang="tr-TR" sz="600" dirty="0"/>
              <a:t> </a:t>
            </a:r>
            <a:r>
              <a:rPr lang="tr-TR" sz="600" dirty="0" err="1"/>
              <a:t>sequence</a:t>
            </a:r>
            <a:endParaRPr lang="tr-TR" sz="600" dirty="0"/>
          </a:p>
          <a:p>
            <a:endParaRPr lang="tr-TR" sz="600" dirty="0"/>
          </a:p>
          <a:p>
            <a:r>
              <a:rPr lang="tr-TR" sz="600" dirty="0"/>
              <a:t>MAP DESIGN:</a:t>
            </a:r>
          </a:p>
          <a:p>
            <a:endParaRPr lang="tr-TR" sz="600" dirty="0"/>
          </a:p>
          <a:p>
            <a:r>
              <a:rPr lang="tr-TR" sz="600" dirty="0"/>
              <a:t>- </a:t>
            </a:r>
            <a:r>
              <a:rPr lang="tr-TR" sz="600" dirty="0" err="1"/>
              <a:t>Clean</a:t>
            </a:r>
            <a:r>
              <a:rPr lang="tr-TR" sz="600" dirty="0"/>
              <a:t>, minimal, </a:t>
            </a:r>
            <a:r>
              <a:rPr lang="tr-TR" sz="600" dirty="0" err="1"/>
              <a:t>soft</a:t>
            </a:r>
            <a:r>
              <a:rPr lang="tr-TR" sz="600" dirty="0"/>
              <a:t> 3D </a:t>
            </a:r>
            <a:r>
              <a:rPr lang="tr-TR" sz="600" dirty="0" err="1"/>
              <a:t>raised</a:t>
            </a:r>
            <a:r>
              <a:rPr lang="tr-TR" sz="600" dirty="0"/>
              <a:t> </a:t>
            </a:r>
            <a:r>
              <a:rPr lang="tr-TR" sz="600" dirty="0" err="1"/>
              <a:t>map</a:t>
            </a:r>
            <a:r>
              <a:rPr lang="tr-TR" sz="600" dirty="0"/>
              <a:t> of [CITY]</a:t>
            </a:r>
          </a:p>
          <a:p>
            <a:r>
              <a:rPr lang="tr-TR" sz="600" dirty="0"/>
              <a:t>- </a:t>
            </a:r>
            <a:r>
              <a:rPr lang="tr-TR" sz="600" dirty="0" err="1"/>
              <a:t>Light</a:t>
            </a:r>
            <a:r>
              <a:rPr lang="tr-TR" sz="600" dirty="0"/>
              <a:t> pastel </a:t>
            </a:r>
            <a:r>
              <a:rPr lang="tr-TR" sz="600" dirty="0" err="1"/>
              <a:t>or</a:t>
            </a:r>
            <a:r>
              <a:rPr lang="tr-TR" sz="600" dirty="0"/>
              <a:t> </a:t>
            </a:r>
            <a:r>
              <a:rPr lang="tr-TR" sz="600" dirty="0" err="1"/>
              <a:t>soft</a:t>
            </a:r>
            <a:r>
              <a:rPr lang="tr-TR" sz="600" dirty="0"/>
              <a:t> </a:t>
            </a:r>
            <a:r>
              <a:rPr lang="tr-TR" sz="600" dirty="0" err="1"/>
              <a:t>blue</a:t>
            </a:r>
            <a:r>
              <a:rPr lang="tr-TR" sz="600" dirty="0"/>
              <a:t> background (</a:t>
            </a:r>
            <a:r>
              <a:rPr lang="tr-TR" sz="600" dirty="0" err="1"/>
              <a:t>empty</a:t>
            </a:r>
            <a:r>
              <a:rPr lang="tr-TR" sz="600" dirty="0"/>
              <a:t>, </a:t>
            </a:r>
            <a:r>
              <a:rPr lang="tr-TR" sz="600" dirty="0" err="1"/>
              <a:t>suitable</a:t>
            </a:r>
            <a:r>
              <a:rPr lang="tr-TR" sz="600" dirty="0"/>
              <a:t> for </a:t>
            </a:r>
            <a:r>
              <a:rPr lang="tr-TR" sz="600" dirty="0" err="1"/>
              <a:t>hotspot</a:t>
            </a:r>
            <a:r>
              <a:rPr lang="tr-TR" sz="600" dirty="0"/>
              <a:t> </a:t>
            </a:r>
            <a:r>
              <a:rPr lang="tr-TR" sz="600" dirty="0" err="1"/>
              <a:t>interaction</a:t>
            </a:r>
            <a:r>
              <a:rPr lang="tr-TR" sz="600" dirty="0"/>
              <a:t>)</a:t>
            </a:r>
          </a:p>
          <a:p>
            <a:r>
              <a:rPr lang="tr-TR" sz="600" dirty="0"/>
              <a:t>- </a:t>
            </a:r>
            <a:r>
              <a:rPr lang="tr-TR" sz="600" dirty="0" err="1"/>
              <a:t>Subtle</a:t>
            </a:r>
            <a:r>
              <a:rPr lang="tr-TR" sz="600" dirty="0"/>
              <a:t> </a:t>
            </a:r>
            <a:r>
              <a:rPr lang="tr-TR" sz="600" dirty="0" err="1"/>
              <a:t>city</a:t>
            </a:r>
            <a:r>
              <a:rPr lang="tr-TR" sz="600" dirty="0"/>
              <a:t> </a:t>
            </a:r>
            <a:r>
              <a:rPr lang="tr-TR" sz="600" dirty="0" err="1"/>
              <a:t>layout</a:t>
            </a:r>
            <a:r>
              <a:rPr lang="tr-TR" sz="600" dirty="0"/>
              <a:t> (</a:t>
            </a:r>
            <a:r>
              <a:rPr lang="tr-TR" sz="600" dirty="0" err="1"/>
              <a:t>roads</a:t>
            </a:r>
            <a:r>
              <a:rPr lang="tr-TR" sz="600" dirty="0"/>
              <a:t>, </a:t>
            </a:r>
            <a:r>
              <a:rPr lang="tr-TR" sz="600" dirty="0" err="1"/>
              <a:t>terrain</a:t>
            </a:r>
            <a:r>
              <a:rPr lang="tr-TR" sz="600" dirty="0"/>
              <a:t>, minimal </a:t>
            </a:r>
            <a:r>
              <a:rPr lang="tr-TR" sz="600" dirty="0" err="1"/>
              <a:t>buildings</a:t>
            </a:r>
            <a:r>
              <a:rPr lang="tr-TR" sz="600" dirty="0"/>
              <a:t>)</a:t>
            </a:r>
          </a:p>
          <a:p>
            <a:r>
              <a:rPr lang="tr-TR" sz="600" dirty="0"/>
              <a:t>- No </a:t>
            </a:r>
            <a:r>
              <a:rPr lang="tr-TR" sz="600" dirty="0" err="1"/>
              <a:t>clutter</a:t>
            </a:r>
            <a:r>
              <a:rPr lang="tr-TR" sz="600" dirty="0"/>
              <a:t>, </a:t>
            </a:r>
            <a:r>
              <a:rPr lang="tr-TR" sz="600" dirty="0" err="1"/>
              <a:t>no</a:t>
            </a:r>
            <a:r>
              <a:rPr lang="tr-TR" sz="600" dirty="0"/>
              <a:t> </a:t>
            </a:r>
            <a:r>
              <a:rPr lang="tr-TR" sz="600" dirty="0" err="1"/>
              <a:t>extra</a:t>
            </a:r>
            <a:r>
              <a:rPr lang="tr-TR" sz="600" dirty="0"/>
              <a:t> </a:t>
            </a:r>
            <a:r>
              <a:rPr lang="tr-TR" sz="600" dirty="0" err="1"/>
              <a:t>icons</a:t>
            </a:r>
            <a:endParaRPr lang="tr-TR" sz="600" dirty="0"/>
          </a:p>
          <a:p>
            <a:endParaRPr lang="tr-TR" sz="600" dirty="0"/>
          </a:p>
          <a:p>
            <a:r>
              <a:rPr lang="tr-TR" sz="600" dirty="0"/>
              <a:t>LANDMARK DISPLAY:</a:t>
            </a:r>
          </a:p>
          <a:p>
            <a:endParaRPr lang="tr-TR" sz="600" dirty="0"/>
          </a:p>
          <a:p>
            <a:r>
              <a:rPr lang="tr-TR" sz="600" dirty="0"/>
              <a:t>For </a:t>
            </a:r>
            <a:r>
              <a:rPr lang="tr-TR" sz="600" dirty="0" err="1"/>
              <a:t>each</a:t>
            </a:r>
            <a:r>
              <a:rPr lang="tr-TR" sz="600" dirty="0"/>
              <a:t> </a:t>
            </a:r>
            <a:r>
              <a:rPr lang="tr-TR" sz="600" dirty="0" err="1"/>
              <a:t>place</a:t>
            </a:r>
            <a:r>
              <a:rPr lang="tr-TR" sz="600" dirty="0"/>
              <a:t> in [PLACES]:</a:t>
            </a:r>
          </a:p>
          <a:p>
            <a:endParaRPr lang="tr-TR" sz="600" dirty="0"/>
          </a:p>
          <a:p>
            <a:r>
              <a:rPr lang="tr-TR" sz="600" dirty="0"/>
              <a:t>- Show a </a:t>
            </a:r>
            <a:r>
              <a:rPr lang="tr-TR" sz="600" dirty="0" err="1"/>
              <a:t>red</a:t>
            </a:r>
            <a:r>
              <a:rPr lang="tr-TR" sz="600" dirty="0"/>
              <a:t> </a:t>
            </a:r>
            <a:r>
              <a:rPr lang="tr-TR" sz="600" dirty="0" err="1"/>
              <a:t>location</a:t>
            </a:r>
            <a:r>
              <a:rPr lang="tr-TR" sz="600" dirty="0"/>
              <a:t> pin</a:t>
            </a:r>
          </a:p>
          <a:p>
            <a:r>
              <a:rPr lang="tr-TR" sz="600" dirty="0"/>
              <a:t>- </a:t>
            </a:r>
            <a:r>
              <a:rPr lang="tr-TR" sz="600" dirty="0" err="1"/>
              <a:t>Include</a:t>
            </a:r>
            <a:r>
              <a:rPr lang="tr-TR" sz="600" dirty="0"/>
              <a:t> a </a:t>
            </a:r>
            <a:r>
              <a:rPr lang="tr-TR" sz="600" dirty="0" err="1"/>
              <a:t>clean</a:t>
            </a:r>
            <a:r>
              <a:rPr lang="tr-TR" sz="600" dirty="0"/>
              <a:t> </a:t>
            </a:r>
            <a:r>
              <a:rPr lang="tr-TR" sz="600" dirty="0" err="1"/>
              <a:t>label</a:t>
            </a:r>
            <a:r>
              <a:rPr lang="tr-TR" sz="600" dirty="0"/>
              <a:t> (</a:t>
            </a:r>
            <a:r>
              <a:rPr lang="tr-TR" sz="600" dirty="0" err="1"/>
              <a:t>short</a:t>
            </a:r>
            <a:r>
              <a:rPr lang="tr-TR" sz="600" dirty="0"/>
              <a:t> name </a:t>
            </a:r>
            <a:r>
              <a:rPr lang="tr-TR" sz="600" dirty="0" err="1"/>
              <a:t>only</a:t>
            </a:r>
            <a:r>
              <a:rPr lang="tr-TR" sz="600" dirty="0"/>
              <a:t>)</a:t>
            </a:r>
          </a:p>
          <a:p>
            <a:r>
              <a:rPr lang="tr-TR" sz="600" dirty="0"/>
              <a:t>- </a:t>
            </a:r>
            <a:r>
              <a:rPr lang="tr-TR" sz="600" dirty="0" err="1"/>
              <a:t>Add</a:t>
            </a:r>
            <a:r>
              <a:rPr lang="tr-TR" sz="600" dirty="0"/>
              <a:t> a </a:t>
            </a:r>
            <a:r>
              <a:rPr lang="tr-TR" sz="600" dirty="0" err="1"/>
              <a:t>small</a:t>
            </a:r>
            <a:r>
              <a:rPr lang="tr-TR" sz="600" dirty="0"/>
              <a:t> </a:t>
            </a:r>
            <a:r>
              <a:rPr lang="tr-TR" sz="600" dirty="0" err="1"/>
              <a:t>realistic</a:t>
            </a:r>
            <a:r>
              <a:rPr lang="tr-TR" sz="600" dirty="0"/>
              <a:t> 3D </a:t>
            </a:r>
            <a:r>
              <a:rPr lang="tr-TR" sz="600" dirty="0" err="1"/>
              <a:t>miniature</a:t>
            </a:r>
            <a:r>
              <a:rPr lang="tr-TR" sz="600" dirty="0"/>
              <a:t> </a:t>
            </a:r>
            <a:r>
              <a:rPr lang="tr-TR" sz="600" dirty="0" err="1"/>
              <a:t>or</a:t>
            </a:r>
            <a:r>
              <a:rPr lang="tr-TR" sz="600" dirty="0"/>
              <a:t> </a:t>
            </a:r>
            <a:r>
              <a:rPr lang="tr-TR" sz="600" dirty="0" err="1"/>
              <a:t>icon</a:t>
            </a:r>
            <a:r>
              <a:rPr lang="tr-TR" sz="600" dirty="0"/>
              <a:t> </a:t>
            </a:r>
            <a:r>
              <a:rPr lang="tr-TR" sz="600" dirty="0" err="1"/>
              <a:t>representing</a:t>
            </a:r>
            <a:r>
              <a:rPr lang="tr-TR" sz="600" dirty="0"/>
              <a:t> </a:t>
            </a:r>
            <a:r>
              <a:rPr lang="tr-TR" sz="600" dirty="0" err="1"/>
              <a:t>the</a:t>
            </a:r>
            <a:r>
              <a:rPr lang="tr-TR" sz="600" dirty="0"/>
              <a:t> </a:t>
            </a:r>
            <a:r>
              <a:rPr lang="tr-TR" sz="600" dirty="0" err="1"/>
              <a:t>place</a:t>
            </a:r>
            <a:endParaRPr lang="tr-TR" sz="600" dirty="0"/>
          </a:p>
          <a:p>
            <a:r>
              <a:rPr lang="tr-TR" sz="600" dirty="0"/>
              <a:t>- </a:t>
            </a:r>
            <a:r>
              <a:rPr lang="tr-TR" sz="600" dirty="0" err="1"/>
              <a:t>Distribute</a:t>
            </a:r>
            <a:r>
              <a:rPr lang="tr-TR" sz="600" dirty="0"/>
              <a:t> </a:t>
            </a:r>
            <a:r>
              <a:rPr lang="tr-TR" sz="600" dirty="0" err="1"/>
              <a:t>locations</a:t>
            </a:r>
            <a:r>
              <a:rPr lang="tr-TR" sz="600" dirty="0"/>
              <a:t> </a:t>
            </a:r>
            <a:r>
              <a:rPr lang="tr-TR" sz="600" dirty="0" err="1"/>
              <a:t>naturally</a:t>
            </a:r>
            <a:r>
              <a:rPr lang="tr-TR" sz="600" dirty="0"/>
              <a:t> </a:t>
            </a:r>
            <a:r>
              <a:rPr lang="tr-TR" sz="600" dirty="0" err="1"/>
              <a:t>across</a:t>
            </a:r>
            <a:r>
              <a:rPr lang="tr-TR" sz="600" dirty="0"/>
              <a:t> </a:t>
            </a:r>
            <a:r>
              <a:rPr lang="tr-TR" sz="600" dirty="0" err="1"/>
              <a:t>the</a:t>
            </a:r>
            <a:r>
              <a:rPr lang="tr-TR" sz="600" dirty="0"/>
              <a:t> </a:t>
            </a:r>
            <a:r>
              <a:rPr lang="tr-TR" sz="600" dirty="0" err="1"/>
              <a:t>map</a:t>
            </a:r>
            <a:r>
              <a:rPr lang="tr-TR" sz="600" dirty="0"/>
              <a:t> (</a:t>
            </a:r>
            <a:r>
              <a:rPr lang="tr-TR" sz="600" dirty="0" err="1"/>
              <a:t>balanced</a:t>
            </a:r>
            <a:r>
              <a:rPr lang="tr-TR" sz="600" dirty="0"/>
              <a:t> </a:t>
            </a:r>
            <a:r>
              <a:rPr lang="tr-TR" sz="600" dirty="0" err="1"/>
              <a:t>spacing</a:t>
            </a:r>
            <a:r>
              <a:rPr lang="tr-TR" sz="600" dirty="0"/>
              <a:t>)</a:t>
            </a:r>
          </a:p>
          <a:p>
            <a:endParaRPr lang="tr-TR" sz="600" dirty="0"/>
          </a:p>
          <a:p>
            <a:r>
              <a:rPr lang="tr-TR" sz="600" dirty="0"/>
              <a:t>INTERACTIVITY FRIENDLY:</a:t>
            </a:r>
          </a:p>
          <a:p>
            <a:endParaRPr lang="tr-TR" sz="600" dirty="0"/>
          </a:p>
          <a:p>
            <a:r>
              <a:rPr lang="tr-TR" sz="600" dirty="0"/>
              <a:t>- </a:t>
            </a:r>
            <a:r>
              <a:rPr lang="tr-TR" sz="600" dirty="0" err="1"/>
              <a:t>Leave</a:t>
            </a:r>
            <a:r>
              <a:rPr lang="tr-TR" sz="600" dirty="0"/>
              <a:t> </a:t>
            </a:r>
            <a:r>
              <a:rPr lang="tr-TR" sz="600" dirty="0" err="1"/>
              <a:t>large</a:t>
            </a:r>
            <a:r>
              <a:rPr lang="tr-TR" sz="600" dirty="0"/>
              <a:t> </a:t>
            </a:r>
            <a:r>
              <a:rPr lang="tr-TR" sz="600" dirty="0" err="1"/>
              <a:t>empty</a:t>
            </a:r>
            <a:r>
              <a:rPr lang="tr-TR" sz="600" dirty="0"/>
              <a:t> </a:t>
            </a:r>
            <a:r>
              <a:rPr lang="tr-TR" sz="600" dirty="0" err="1"/>
              <a:t>spaces</a:t>
            </a:r>
            <a:r>
              <a:rPr lang="tr-TR" sz="600" dirty="0"/>
              <a:t> </a:t>
            </a:r>
            <a:r>
              <a:rPr lang="tr-TR" sz="600" dirty="0" err="1"/>
              <a:t>between</a:t>
            </a:r>
            <a:r>
              <a:rPr lang="tr-TR" sz="600" dirty="0"/>
              <a:t> </a:t>
            </a:r>
            <a:r>
              <a:rPr lang="tr-TR" sz="600" dirty="0" err="1"/>
              <a:t>locations</a:t>
            </a:r>
            <a:r>
              <a:rPr lang="tr-TR" sz="600" dirty="0"/>
              <a:t> (for </a:t>
            </a:r>
            <a:r>
              <a:rPr lang="tr-TR" sz="600" dirty="0" err="1"/>
              <a:t>hotspot</a:t>
            </a:r>
            <a:r>
              <a:rPr lang="tr-TR" sz="600" dirty="0"/>
              <a:t> </a:t>
            </a:r>
            <a:r>
              <a:rPr lang="tr-TR" sz="600" dirty="0" err="1"/>
              <a:t>usage</a:t>
            </a:r>
            <a:r>
              <a:rPr lang="tr-TR" sz="600" dirty="0"/>
              <a:t>)</a:t>
            </a:r>
          </a:p>
          <a:p>
            <a:r>
              <a:rPr lang="tr-TR" sz="600" dirty="0"/>
              <a:t>- No </a:t>
            </a:r>
            <a:r>
              <a:rPr lang="tr-TR" sz="600" dirty="0" err="1"/>
              <a:t>overlapping</a:t>
            </a:r>
            <a:r>
              <a:rPr lang="tr-TR" sz="600" dirty="0"/>
              <a:t> </a:t>
            </a:r>
            <a:r>
              <a:rPr lang="tr-TR" sz="600" dirty="0" err="1"/>
              <a:t>elements</a:t>
            </a:r>
            <a:endParaRPr lang="tr-TR" sz="600" dirty="0"/>
          </a:p>
          <a:p>
            <a:r>
              <a:rPr lang="tr-TR" sz="600" dirty="0"/>
              <a:t>- </a:t>
            </a:r>
            <a:r>
              <a:rPr lang="tr-TR" sz="600" dirty="0" err="1"/>
              <a:t>Clear</a:t>
            </a:r>
            <a:r>
              <a:rPr lang="tr-TR" sz="600" dirty="0"/>
              <a:t> </a:t>
            </a:r>
            <a:r>
              <a:rPr lang="tr-TR" sz="600" dirty="0" err="1"/>
              <a:t>visual</a:t>
            </a:r>
            <a:r>
              <a:rPr lang="tr-TR" sz="600" dirty="0"/>
              <a:t> </a:t>
            </a:r>
            <a:r>
              <a:rPr lang="tr-TR" sz="600" dirty="0" err="1"/>
              <a:t>separation</a:t>
            </a:r>
            <a:r>
              <a:rPr lang="tr-TR" sz="600" dirty="0"/>
              <a:t> </a:t>
            </a:r>
            <a:r>
              <a:rPr lang="tr-TR" sz="600" dirty="0" err="1"/>
              <a:t>between</a:t>
            </a:r>
            <a:r>
              <a:rPr lang="tr-TR" sz="600" dirty="0"/>
              <a:t> </a:t>
            </a:r>
            <a:r>
              <a:rPr lang="tr-TR" sz="600" dirty="0" err="1"/>
              <a:t>pins</a:t>
            </a:r>
            <a:endParaRPr lang="tr-TR" sz="600" dirty="0"/>
          </a:p>
          <a:p>
            <a:r>
              <a:rPr lang="tr-TR" sz="600" dirty="0"/>
              <a:t>- </a:t>
            </a:r>
            <a:r>
              <a:rPr lang="tr-TR" sz="600" dirty="0" err="1"/>
              <a:t>Avoid</a:t>
            </a:r>
            <a:r>
              <a:rPr lang="tr-TR" sz="600" dirty="0"/>
              <a:t> </a:t>
            </a:r>
            <a:r>
              <a:rPr lang="tr-TR" sz="600" dirty="0" err="1"/>
              <a:t>text-heavy</a:t>
            </a:r>
            <a:r>
              <a:rPr lang="tr-TR" sz="600" dirty="0"/>
              <a:t> </a:t>
            </a:r>
            <a:r>
              <a:rPr lang="tr-TR" sz="600" dirty="0" err="1"/>
              <a:t>descriptions</a:t>
            </a:r>
            <a:endParaRPr lang="tr-TR" sz="600" dirty="0"/>
          </a:p>
          <a:p>
            <a:endParaRPr lang="tr-TR" sz="600" dirty="0"/>
          </a:p>
          <a:p>
            <a:r>
              <a:rPr lang="tr-TR" sz="600" dirty="0"/>
              <a:t>STYLE:</a:t>
            </a:r>
          </a:p>
          <a:p>
            <a:endParaRPr lang="tr-TR" sz="600" dirty="0"/>
          </a:p>
          <a:p>
            <a:r>
              <a:rPr lang="tr-TR" sz="600" dirty="0"/>
              <a:t>- Ultra-</a:t>
            </a:r>
            <a:r>
              <a:rPr lang="tr-TR" sz="600" dirty="0" err="1"/>
              <a:t>realistic</a:t>
            </a:r>
            <a:r>
              <a:rPr lang="tr-TR" sz="600" dirty="0"/>
              <a:t> 3D </a:t>
            </a:r>
            <a:r>
              <a:rPr lang="tr-TR" sz="600" dirty="0" err="1"/>
              <a:t>render</a:t>
            </a:r>
            <a:endParaRPr lang="tr-TR" sz="600" dirty="0"/>
          </a:p>
          <a:p>
            <a:r>
              <a:rPr lang="tr-TR" sz="600" dirty="0"/>
              <a:t>- </a:t>
            </a:r>
            <a:r>
              <a:rPr lang="tr-TR" sz="600" dirty="0" err="1"/>
              <a:t>Soft</a:t>
            </a:r>
            <a:r>
              <a:rPr lang="tr-TR" sz="600" dirty="0"/>
              <a:t> </a:t>
            </a:r>
            <a:r>
              <a:rPr lang="tr-TR" sz="600" dirty="0" err="1"/>
              <a:t>studio</a:t>
            </a:r>
            <a:r>
              <a:rPr lang="tr-TR" sz="600" dirty="0"/>
              <a:t> </a:t>
            </a:r>
            <a:r>
              <a:rPr lang="tr-TR" sz="600" dirty="0" err="1"/>
              <a:t>lighting</a:t>
            </a:r>
            <a:endParaRPr lang="tr-TR" sz="600" dirty="0"/>
          </a:p>
          <a:p>
            <a:r>
              <a:rPr lang="tr-TR" sz="600" dirty="0"/>
              <a:t>- Minimalist UI </a:t>
            </a:r>
            <a:r>
              <a:rPr lang="tr-TR" sz="600" dirty="0" err="1"/>
              <a:t>design</a:t>
            </a:r>
            <a:endParaRPr lang="tr-TR" sz="600" dirty="0"/>
          </a:p>
          <a:p>
            <a:r>
              <a:rPr lang="tr-TR" sz="600" dirty="0"/>
              <a:t>- </a:t>
            </a:r>
            <a:r>
              <a:rPr lang="tr-TR" sz="600" dirty="0" err="1"/>
              <a:t>Educational</a:t>
            </a:r>
            <a:r>
              <a:rPr lang="tr-TR" sz="600" dirty="0"/>
              <a:t> </a:t>
            </a:r>
            <a:r>
              <a:rPr lang="tr-TR" sz="600" dirty="0" err="1"/>
              <a:t>and</a:t>
            </a:r>
            <a:r>
              <a:rPr lang="tr-TR" sz="600" dirty="0"/>
              <a:t> </a:t>
            </a:r>
            <a:r>
              <a:rPr lang="tr-TR" sz="600" dirty="0" err="1"/>
              <a:t>child-friendly</a:t>
            </a:r>
            <a:endParaRPr lang="tr-TR" sz="600" dirty="0"/>
          </a:p>
          <a:p>
            <a:r>
              <a:rPr lang="tr-TR" sz="600" dirty="0"/>
              <a:t>- </a:t>
            </a:r>
            <a:r>
              <a:rPr lang="tr-TR" sz="600" dirty="0" err="1"/>
              <a:t>Clean</a:t>
            </a:r>
            <a:r>
              <a:rPr lang="tr-TR" sz="600" dirty="0"/>
              <a:t> </a:t>
            </a:r>
            <a:r>
              <a:rPr lang="tr-TR" sz="600" dirty="0" err="1"/>
              <a:t>composition</a:t>
            </a:r>
            <a:endParaRPr lang="tr-TR" sz="600" dirty="0"/>
          </a:p>
          <a:p>
            <a:endParaRPr lang="tr-TR" sz="600" dirty="0"/>
          </a:p>
          <a:p>
            <a:r>
              <a:rPr lang="tr-TR" sz="600" dirty="0"/>
              <a:t>OPTIONAL:</a:t>
            </a:r>
          </a:p>
          <a:p>
            <a:endParaRPr lang="tr-TR" sz="600" dirty="0"/>
          </a:p>
          <a:p>
            <a:r>
              <a:rPr lang="tr-TR" sz="600" dirty="0"/>
              <a:t>- </a:t>
            </a:r>
            <a:r>
              <a:rPr lang="tr-TR" sz="600" dirty="0" err="1"/>
              <a:t>Add</a:t>
            </a:r>
            <a:r>
              <a:rPr lang="tr-TR" sz="600" dirty="0"/>
              <a:t> a </a:t>
            </a:r>
            <a:r>
              <a:rPr lang="tr-TR" sz="600" dirty="0" err="1"/>
              <a:t>simple</a:t>
            </a:r>
            <a:r>
              <a:rPr lang="tr-TR" sz="600" dirty="0"/>
              <a:t> </a:t>
            </a:r>
            <a:r>
              <a:rPr lang="tr-TR" sz="600" dirty="0" err="1"/>
              <a:t>title</a:t>
            </a:r>
            <a:r>
              <a:rPr lang="tr-TR" sz="600" dirty="0"/>
              <a:t>: “[CITY] </a:t>
            </a:r>
            <a:r>
              <a:rPr lang="tr-TR" sz="600" dirty="0" err="1"/>
              <a:t>Important</a:t>
            </a:r>
            <a:r>
              <a:rPr lang="tr-TR" sz="600" dirty="0"/>
              <a:t> </a:t>
            </a:r>
            <a:r>
              <a:rPr lang="tr-TR" sz="600" dirty="0" err="1"/>
              <a:t>Places</a:t>
            </a:r>
            <a:r>
              <a:rPr lang="tr-TR" sz="600" dirty="0"/>
              <a:t>”</a:t>
            </a:r>
          </a:p>
          <a:p>
            <a:r>
              <a:rPr lang="tr-TR" sz="600" dirty="0"/>
              <a:t>- No </a:t>
            </a:r>
            <a:r>
              <a:rPr lang="tr-TR" sz="600" dirty="0" err="1"/>
              <a:t>flag</a:t>
            </a:r>
            <a:r>
              <a:rPr lang="tr-TR" sz="600" dirty="0"/>
              <a:t>, </a:t>
            </a:r>
            <a:r>
              <a:rPr lang="tr-TR" sz="600" dirty="0" err="1"/>
              <a:t>no</a:t>
            </a:r>
            <a:r>
              <a:rPr lang="tr-TR" sz="600" dirty="0"/>
              <a:t> </a:t>
            </a:r>
            <a:r>
              <a:rPr lang="tr-TR" sz="600" dirty="0" err="1"/>
              <a:t>itinerary</a:t>
            </a:r>
            <a:r>
              <a:rPr lang="tr-TR" sz="600" dirty="0"/>
              <a:t> panel, </a:t>
            </a:r>
            <a:r>
              <a:rPr lang="tr-TR" sz="600" dirty="0" err="1"/>
              <a:t>no</a:t>
            </a:r>
            <a:r>
              <a:rPr lang="tr-TR" sz="600" dirty="0"/>
              <a:t> </a:t>
            </a:r>
            <a:r>
              <a:rPr lang="tr-TR" sz="600" dirty="0" err="1"/>
              <a:t>route</a:t>
            </a:r>
            <a:r>
              <a:rPr lang="tr-TR" sz="600" dirty="0"/>
              <a:t> </a:t>
            </a:r>
            <a:r>
              <a:rPr lang="tr-TR" sz="600" dirty="0" err="1"/>
              <a:t>lines</a:t>
            </a:r>
            <a:endParaRPr lang="tr-TR" sz="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86537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1123385-0C83-C02C-39D5-F76E8905B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293" y="711945"/>
            <a:ext cx="7850221" cy="410418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9DBF5995-FB4C-565A-2343-041B0B5A11F3}"/>
              </a:ext>
            </a:extLst>
          </p:cNvPr>
          <p:cNvSpPr txBox="1"/>
          <p:nvPr/>
        </p:nvSpPr>
        <p:spPr>
          <a:xfrm>
            <a:off x="1052345" y="142709"/>
            <a:ext cx="6320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Antragravity</a:t>
            </a:r>
            <a:r>
              <a:rPr lang="tr-TR" dirty="0"/>
              <a:t> ile Gemini </a:t>
            </a:r>
            <a:r>
              <a:rPr lang="tr-TR" dirty="0" err="1"/>
              <a:t>Canvastaki</a:t>
            </a:r>
            <a:r>
              <a:rPr lang="tr-TR" dirty="0"/>
              <a:t> gibi etkileşimli içerik hazırlama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09983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FF4277B-65A9-6FD7-345D-C2ADA24A8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68393"/>
            <a:ext cx="9144000" cy="4268196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2D0D233B-2895-DC32-7997-46056535B11A}"/>
              </a:ext>
            </a:extLst>
          </p:cNvPr>
          <p:cNvSpPr txBox="1"/>
          <p:nvPr/>
        </p:nvSpPr>
        <p:spPr>
          <a:xfrm>
            <a:off x="1052345" y="142709"/>
            <a:ext cx="5320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Gamma </a:t>
            </a:r>
            <a:r>
              <a:rPr lang="tr-TR" dirty="0" err="1"/>
              <a:t>App</a:t>
            </a:r>
            <a:r>
              <a:rPr lang="tr-TR" dirty="0"/>
              <a:t> ile sunum hazırlama </a:t>
            </a:r>
            <a:r>
              <a:rPr lang="tr-TR" dirty="0">
                <a:hlinkClick r:id="rId4"/>
              </a:rPr>
              <a:t>https://gamma.app/</a:t>
            </a:r>
            <a:r>
              <a:rPr lang="tr-TR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33990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07172EB9-F94C-4112-13C4-68AB5DAF2C36}"/>
              </a:ext>
            </a:extLst>
          </p:cNvPr>
          <p:cNvSpPr txBox="1"/>
          <p:nvPr/>
        </p:nvSpPr>
        <p:spPr>
          <a:xfrm>
            <a:off x="2217906" y="450892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>
                <a:hlinkClick r:id="rId3"/>
              </a:rPr>
              <a:t>https://suno.com/create</a:t>
            </a:r>
            <a:r>
              <a:rPr lang="tr-TR" dirty="0"/>
              <a:t>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CAC5A53-6225-E9E3-217B-7870434D92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62" y="601091"/>
            <a:ext cx="8824888" cy="3963524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48835D55-0A16-4FBC-3D31-9B028223D316}"/>
              </a:ext>
            </a:extLst>
          </p:cNvPr>
          <p:cNvSpPr txBox="1"/>
          <p:nvPr/>
        </p:nvSpPr>
        <p:spPr>
          <a:xfrm>
            <a:off x="1052345" y="104118"/>
            <a:ext cx="5370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Sunı</a:t>
            </a:r>
            <a:r>
              <a:rPr lang="tr-TR" dirty="0"/>
              <a:t> ile şarkı hazırlama (Ücretsiz kredisi oldukça yeterli)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14620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19A9EC84-B97B-4C37-05D0-49D29CFBA3F1}"/>
              </a:ext>
            </a:extLst>
          </p:cNvPr>
          <p:cNvSpPr txBox="1"/>
          <p:nvPr/>
        </p:nvSpPr>
        <p:spPr>
          <a:xfrm>
            <a:off x="5116749" y="2269257"/>
            <a:ext cx="359923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h5P örnekler: </a:t>
            </a:r>
            <a:r>
              <a:rPr lang="tr-TR" dirty="0">
                <a:hlinkClick r:id="rId3"/>
              </a:rPr>
              <a:t>https://h5p.org/content-types-and-applications</a:t>
            </a:r>
            <a:r>
              <a:rPr lang="tr-TR" dirty="0"/>
              <a:t>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8FEFDA8-3450-AC7D-C6B1-F182E05712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712"/>
            <a:ext cx="4456120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15313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4AC4A52-8844-C3CC-2A68-BB289027E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62000"/>
            <a:ext cx="9144000" cy="41815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40A5DC44-1B4C-6076-50DD-6DDFA1A7CF94}"/>
              </a:ext>
            </a:extLst>
          </p:cNvPr>
          <p:cNvSpPr txBox="1"/>
          <p:nvPr/>
        </p:nvSpPr>
        <p:spPr>
          <a:xfrm>
            <a:off x="2461098" y="25794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 err="1"/>
              <a:t>Canva</a:t>
            </a:r>
            <a:r>
              <a:rPr lang="tr-TR" dirty="0"/>
              <a:t> Yapay Zekâ: </a:t>
            </a:r>
            <a:r>
              <a:rPr lang="tr-TR" dirty="0">
                <a:hlinkClick r:id="rId4"/>
              </a:rPr>
              <a:t>https://www.canva.com/ai</a:t>
            </a:r>
            <a:r>
              <a:rPr lang="tr-TR" dirty="0"/>
              <a:t> 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5F1B52CE-5D52-DD06-7B2A-4EDE2C835E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7709" y="1874064"/>
            <a:ext cx="6099243" cy="230743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Mürekkep 7">
                <a:extLst>
                  <a:ext uri="{FF2B5EF4-FFF2-40B4-BE49-F238E27FC236}">
                    <a16:creationId xmlns:a16="http://schemas.microsoft.com/office/drawing/2014/main" id="{27EB8B9F-C8DD-1B3A-0C57-A71C2D51ABA8}"/>
                  </a:ext>
                </a:extLst>
              </p14:cNvPr>
              <p14:cNvContentPartPr/>
              <p14:nvPr/>
            </p14:nvContentPartPr>
            <p14:xfrm>
              <a:off x="1604895" y="2586140"/>
              <a:ext cx="4391280" cy="828720"/>
            </p14:xfrm>
          </p:contentPart>
        </mc:Choice>
        <mc:Fallback xmlns="">
          <p:pic>
            <p:nvPicPr>
              <p:cNvPr id="8" name="Mürekkep 7">
                <a:extLst>
                  <a:ext uri="{FF2B5EF4-FFF2-40B4-BE49-F238E27FC236}">
                    <a16:creationId xmlns:a16="http://schemas.microsoft.com/office/drawing/2014/main" id="{27EB8B9F-C8DD-1B3A-0C57-A71C2D51ABA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51255" y="2478500"/>
                <a:ext cx="4498920" cy="104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Mürekkep 8">
                <a:extLst>
                  <a:ext uri="{FF2B5EF4-FFF2-40B4-BE49-F238E27FC236}">
                    <a16:creationId xmlns:a16="http://schemas.microsoft.com/office/drawing/2014/main" id="{AA1B89B1-1435-0356-6000-7A8A30D9258A}"/>
                  </a:ext>
                </a:extLst>
              </p14:cNvPr>
              <p14:cNvContentPartPr/>
              <p14:nvPr/>
            </p14:nvContentPartPr>
            <p14:xfrm>
              <a:off x="5631495" y="2432060"/>
              <a:ext cx="508320" cy="713880"/>
            </p14:xfrm>
          </p:contentPart>
        </mc:Choice>
        <mc:Fallback xmlns="">
          <p:pic>
            <p:nvPicPr>
              <p:cNvPr id="9" name="Mürekkep 8">
                <a:extLst>
                  <a:ext uri="{FF2B5EF4-FFF2-40B4-BE49-F238E27FC236}">
                    <a16:creationId xmlns:a16="http://schemas.microsoft.com/office/drawing/2014/main" id="{AA1B89B1-1435-0356-6000-7A8A30D9258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577495" y="2324060"/>
                <a:ext cx="615960" cy="92952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44465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711F5C4-19C9-7751-C553-9333A15E48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47" y="556752"/>
            <a:ext cx="8482519" cy="437084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5ADCFC06-7F9D-7694-43D1-BBD2B67F0300}"/>
              </a:ext>
            </a:extLst>
          </p:cNvPr>
          <p:cNvSpPr txBox="1"/>
          <p:nvPr/>
        </p:nvSpPr>
        <p:spPr>
          <a:xfrm>
            <a:off x="262647" y="31241"/>
            <a:ext cx="86187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 err="1"/>
              <a:t>Canva</a:t>
            </a:r>
            <a:r>
              <a:rPr lang="tr-TR" dirty="0"/>
              <a:t> Yapay Zekâ Örnek: </a:t>
            </a:r>
            <a:r>
              <a:rPr lang="tr-TR" dirty="0">
                <a:hlinkClick r:id="rId5"/>
              </a:rPr>
              <a:t>https://yazarakogren.my.canva.site/ads-z-uygulama</a:t>
            </a:r>
            <a:r>
              <a:rPr lang="tr-TR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79581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F05FECAF-9554-3647-001A-7A84BFB07A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3672"/>
            <a:ext cx="9144000" cy="4520822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0B3CBE34-9F25-C3B3-06E6-EADE8429BA06}"/>
              </a:ext>
            </a:extLst>
          </p:cNvPr>
          <p:cNvSpPr txBox="1"/>
          <p:nvPr/>
        </p:nvSpPr>
        <p:spPr>
          <a:xfrm>
            <a:off x="2548647" y="3434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 err="1"/>
              <a:t>Articulate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07134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882D2AA-3C58-E367-FDD9-B2B3E05E1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722" y="959980"/>
            <a:ext cx="8024555" cy="32235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81283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Shape 1"/>
          <p:cNvSpPr/>
          <p:nvPr/>
        </p:nvSpPr>
        <p:spPr>
          <a:xfrm>
            <a:off x="7772400" y="0"/>
            <a:ext cx="1371600" cy="822960"/>
          </a:xfrm>
          <a:prstGeom prst="rect">
            <a:avLst/>
          </a:prstGeom>
          <a:solidFill>
            <a:srgbClr val="96281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4" name="Text 2"/>
          <p:cNvSpPr/>
          <p:nvPr/>
        </p:nvSpPr>
        <p:spPr>
          <a:xfrm>
            <a:off x="365760" y="0"/>
            <a:ext cx="7315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🎮 Uygulama 1: Geleneksel Türk Çocuk Oyunları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1371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9E795"/>
                </a:solidFill>
              </a:rPr>
              <a:t>Canlı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320040" y="1005840"/>
            <a:ext cx="3931920" cy="749808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7" name="Shape 5"/>
          <p:cNvSpPr/>
          <p:nvPr/>
        </p:nvSpPr>
        <p:spPr>
          <a:xfrm>
            <a:off x="320040" y="1005840"/>
            <a:ext cx="64008" cy="749808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8" name="Text 6"/>
          <p:cNvSpPr/>
          <p:nvPr/>
        </p:nvSpPr>
        <p:spPr>
          <a:xfrm>
            <a:off x="502920" y="10515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🎯 Amaç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502920" y="1344168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Kelime-görsel eşleştirme ve kültürel karşılaştırma etkinliği tasarlamak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20040" y="1920240"/>
            <a:ext cx="3931920" cy="749808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1" name="Shape 9"/>
          <p:cNvSpPr/>
          <p:nvPr/>
        </p:nvSpPr>
        <p:spPr>
          <a:xfrm>
            <a:off x="320040" y="1920240"/>
            <a:ext cx="64008" cy="749808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2" name="Text 10"/>
          <p:cNvSpPr/>
          <p:nvPr/>
        </p:nvSpPr>
        <p:spPr>
          <a:xfrm>
            <a:off x="502920" y="19659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📚 Tema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502920" y="2258568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Geleneksel Türk Çocuk Oyunları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320040" y="2834640"/>
            <a:ext cx="3931920" cy="749808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5" name="Shape 13"/>
          <p:cNvSpPr/>
          <p:nvPr/>
        </p:nvSpPr>
        <p:spPr>
          <a:xfrm>
            <a:off x="320040" y="2834640"/>
            <a:ext cx="64008" cy="749808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6" name="Text 14"/>
          <p:cNvSpPr/>
          <p:nvPr/>
        </p:nvSpPr>
        <p:spPr>
          <a:xfrm>
            <a:off x="502920" y="28803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🗣️ Dil Becerisi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502920" y="3172968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Kelime bilgisi + konuşma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4480560" y="914400"/>
            <a:ext cx="429768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9" name="Shape 17"/>
          <p:cNvSpPr/>
          <p:nvPr/>
        </p:nvSpPr>
        <p:spPr>
          <a:xfrm>
            <a:off x="4480560" y="914400"/>
            <a:ext cx="4297680" cy="347472"/>
          </a:xfrm>
          <a:prstGeom prst="rect">
            <a:avLst/>
          </a:prstGeom>
          <a:solidFill>
            <a:srgbClr val="2C3E50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0" name="Text 18"/>
          <p:cNvSpPr/>
          <p:nvPr/>
        </p:nvSpPr>
        <p:spPr>
          <a:xfrm>
            <a:off x="4572000" y="914400"/>
            <a:ext cx="41148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🔧 Araç Akışı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4617720" y="137160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1️⃣  ChatGPT/Gemini → Etkinlik fikri ve yönerge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617720" y="192024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2️⃣  Gemini/Freepik/ChatGPT → Oyun görselleri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4617720" y="246888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3️⃣  </a:t>
            </a:r>
            <a:r>
              <a:rPr lang="tr-TR" sz="1100" dirty="0">
                <a:solidFill>
                  <a:srgbClr val="2C3E50"/>
                </a:solidFill>
              </a:rPr>
              <a:t>Gemini/</a:t>
            </a:r>
            <a:r>
              <a:rPr lang="tr-TR" sz="1100" dirty="0" err="1">
                <a:solidFill>
                  <a:srgbClr val="2C3E50"/>
                </a:solidFill>
              </a:rPr>
              <a:t>Articulate</a:t>
            </a:r>
            <a:r>
              <a:rPr lang="tr-TR" sz="1100" dirty="0">
                <a:solidFill>
                  <a:srgbClr val="2C3E50"/>
                </a:solidFill>
              </a:rPr>
              <a:t>/</a:t>
            </a:r>
            <a:r>
              <a:rPr lang="en-US" sz="1100" dirty="0" err="1">
                <a:solidFill>
                  <a:srgbClr val="2C3E50"/>
                </a:solidFill>
              </a:rPr>
              <a:t>Wordwall</a:t>
            </a:r>
            <a:r>
              <a:rPr lang="en-US" sz="1100" dirty="0">
                <a:solidFill>
                  <a:srgbClr val="2C3E50"/>
                </a:solidFill>
              </a:rPr>
              <a:t> veya H5P → Eşleştirme etkinliği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4617720" y="301752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4️⃣  Son ekrana yansıtma sorusu eklenir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320040" y="3977640"/>
            <a:ext cx="8503920" cy="82296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6" name="Text 24"/>
          <p:cNvSpPr/>
          <p:nvPr/>
        </p:nvSpPr>
        <p:spPr>
          <a:xfrm>
            <a:off x="502920" y="3977640"/>
            <a:ext cx="8321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i="1" dirty="0">
                <a:solidFill>
                  <a:srgbClr val="FFFFFF"/>
                </a:solidFill>
              </a:rPr>
              <a:t>💬 Son Soru: "Senin yaşadığın ülkede buna benzeyen bir oyun var mı? Adını söyle."</a:t>
            </a:r>
            <a:endParaRPr lang="en-US" sz="1300" dirty="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Etkileşimli İçerik Türleri</a:t>
            </a:r>
            <a:endParaRPr lang="en-US" sz="2400" dirty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896F1250-19BC-B1D4-EB16-BD6420184F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2" y="302455"/>
            <a:ext cx="9122898" cy="4356678"/>
          </a:xfrm>
          <a:prstGeom prst="rect">
            <a:avLst/>
          </a:prstGeom>
        </p:spPr>
      </p:pic>
      <p:sp>
        <p:nvSpPr>
          <p:cNvPr id="2" name="Shape 0">
            <a:extLst>
              <a:ext uri="{FF2B5EF4-FFF2-40B4-BE49-F238E27FC236}">
                <a16:creationId xmlns:a16="http://schemas.microsoft.com/office/drawing/2014/main" id="{9FE57258-49C7-5315-199D-571DCCF80AA6}"/>
              </a:ext>
            </a:extLst>
          </p:cNvPr>
          <p:cNvSpPr/>
          <p:nvPr/>
        </p:nvSpPr>
        <p:spPr>
          <a:xfrm>
            <a:off x="0" y="0"/>
            <a:ext cx="9144000" cy="302455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Shape 1"/>
          <p:cNvSpPr/>
          <p:nvPr/>
        </p:nvSpPr>
        <p:spPr>
          <a:xfrm>
            <a:off x="7772400" y="0"/>
            <a:ext cx="1371600" cy="822960"/>
          </a:xfrm>
          <a:prstGeom prst="rect">
            <a:avLst/>
          </a:prstGeom>
          <a:solidFill>
            <a:srgbClr val="0E7060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4" name="Text 2"/>
          <p:cNvSpPr/>
          <p:nvPr/>
        </p:nvSpPr>
        <p:spPr>
          <a:xfrm>
            <a:off x="365760" y="0"/>
            <a:ext cx="7315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👂 Uygulama 2: Bayram Ziyareti Dinleme Etkinliği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1371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9E795"/>
                </a:solidFill>
              </a:rPr>
              <a:t>Canlı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320040" y="1005840"/>
            <a:ext cx="3931920" cy="749808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7" name="Shape 5"/>
          <p:cNvSpPr/>
          <p:nvPr/>
        </p:nvSpPr>
        <p:spPr>
          <a:xfrm>
            <a:off x="320040" y="1005840"/>
            <a:ext cx="64008" cy="749808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8" name="Text 6"/>
          <p:cNvSpPr/>
          <p:nvPr/>
        </p:nvSpPr>
        <p:spPr>
          <a:xfrm>
            <a:off x="502920" y="10515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6A085"/>
                </a:solidFill>
              </a:rPr>
              <a:t>🎯 Amaç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502920" y="1344168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Dinleme-anlama ve kültürel ifade öğretimi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20040" y="1920240"/>
            <a:ext cx="3931920" cy="749808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1" name="Shape 9"/>
          <p:cNvSpPr/>
          <p:nvPr/>
        </p:nvSpPr>
        <p:spPr>
          <a:xfrm>
            <a:off x="320040" y="1920240"/>
            <a:ext cx="64008" cy="749808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2" name="Text 10"/>
          <p:cNvSpPr/>
          <p:nvPr/>
        </p:nvSpPr>
        <p:spPr>
          <a:xfrm>
            <a:off x="502920" y="19659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6A085"/>
                </a:solidFill>
              </a:rPr>
              <a:t>📚 Tema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502920" y="2258568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Bayram ve misafirlik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320040" y="2834640"/>
            <a:ext cx="3931920" cy="749808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5" name="Shape 13"/>
          <p:cNvSpPr/>
          <p:nvPr/>
        </p:nvSpPr>
        <p:spPr>
          <a:xfrm>
            <a:off x="320040" y="2834640"/>
            <a:ext cx="64008" cy="749808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6" name="Text 14"/>
          <p:cNvSpPr/>
          <p:nvPr/>
        </p:nvSpPr>
        <p:spPr>
          <a:xfrm>
            <a:off x="502920" y="28803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6A085"/>
                </a:solidFill>
              </a:rPr>
              <a:t>🗣️ Dil Becerisi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502920" y="3172968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Dinleme + konuşma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4480560" y="914400"/>
            <a:ext cx="429768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9" name="Shape 17"/>
          <p:cNvSpPr/>
          <p:nvPr/>
        </p:nvSpPr>
        <p:spPr>
          <a:xfrm>
            <a:off x="4480560" y="914400"/>
            <a:ext cx="4297680" cy="347472"/>
          </a:xfrm>
          <a:prstGeom prst="rect">
            <a:avLst/>
          </a:prstGeom>
          <a:solidFill>
            <a:srgbClr val="2C3E50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0" name="Text 18"/>
          <p:cNvSpPr/>
          <p:nvPr/>
        </p:nvSpPr>
        <p:spPr>
          <a:xfrm>
            <a:off x="4572000" y="914400"/>
            <a:ext cx="41148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🔧 Araç Akışı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4617720" y="137160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1️⃣  ChatGPT/Gemini → Kısa dinleme metni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617720" y="192024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2️⃣  ElevenLabs veya AI Studio → Seslendirme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4617720" y="246888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3️⃣ </a:t>
            </a:r>
            <a:r>
              <a:rPr lang="tr-TR" sz="1100" dirty="0" err="1">
                <a:solidFill>
                  <a:srgbClr val="2C3E50"/>
                </a:solidFill>
              </a:rPr>
              <a:t>Canva</a:t>
            </a:r>
            <a:r>
              <a:rPr lang="tr-TR" sz="1100" dirty="0">
                <a:solidFill>
                  <a:srgbClr val="2C3E50"/>
                </a:solidFill>
              </a:rPr>
              <a:t>/Gemini/</a:t>
            </a:r>
            <a:r>
              <a:rPr lang="tr-TR" sz="1100" dirty="0" err="1">
                <a:solidFill>
                  <a:srgbClr val="2C3E50"/>
                </a:solidFill>
              </a:rPr>
              <a:t>Articulate</a:t>
            </a:r>
            <a:r>
              <a:rPr lang="tr-TR" sz="1100" dirty="0">
                <a:solidFill>
                  <a:srgbClr val="2C3E50"/>
                </a:solidFill>
              </a:rPr>
              <a:t>/</a:t>
            </a:r>
            <a:r>
              <a:rPr lang="en-US" sz="1100" dirty="0">
                <a:solidFill>
                  <a:srgbClr val="2C3E50"/>
                </a:solidFill>
              </a:rPr>
              <a:t>H5P → "Dinle ve doğru cevabı seç"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4617720" y="301752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4️⃣  Kısa değerlendirme soruları eklenir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320040" y="3931920"/>
            <a:ext cx="8503920" cy="868680"/>
          </a:xfrm>
          <a:prstGeom prst="rect">
            <a:avLst/>
          </a:prstGeom>
          <a:solidFill>
            <a:srgbClr val="EBF5F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6" name="Text 24"/>
          <p:cNvSpPr/>
          <p:nvPr/>
        </p:nvSpPr>
        <p:spPr>
          <a:xfrm>
            <a:off x="502920" y="3931920"/>
            <a:ext cx="832104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2C3E50"/>
                </a:solidFill>
              </a:rPr>
              <a:t>❓ Örnek Sorular: Çocuklar bayramda nereye gitti? · Hangi cümle bayramlaşma ifadesidir? · Misafirlere ne ikram edildi?</a:t>
            </a:r>
            <a:endParaRPr lang="en-US" sz="1150" dirty="0"/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Shape 1"/>
          <p:cNvSpPr/>
          <p:nvPr/>
        </p:nvSpPr>
        <p:spPr>
          <a:xfrm>
            <a:off x="7772400" y="0"/>
            <a:ext cx="1371600" cy="822960"/>
          </a:xfrm>
          <a:prstGeom prst="rect">
            <a:avLst/>
          </a:prstGeom>
          <a:solidFill>
            <a:srgbClr val="B7510D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4" name="Text 2"/>
          <p:cNvSpPr/>
          <p:nvPr/>
        </p:nvSpPr>
        <p:spPr>
          <a:xfrm>
            <a:off x="365760" y="0"/>
            <a:ext cx="7315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</a:rPr>
              <a:t>🍳 Uygulama 3: Türk Kahvaltısı Sürükle-Bırak Etkinliği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1371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9E795"/>
                </a:solidFill>
              </a:rPr>
              <a:t>Canlı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320040" y="1005840"/>
            <a:ext cx="3931920" cy="749808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7" name="Shape 5"/>
          <p:cNvSpPr/>
          <p:nvPr/>
        </p:nvSpPr>
        <p:spPr>
          <a:xfrm>
            <a:off x="320040" y="1005840"/>
            <a:ext cx="64008" cy="749808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8" name="Text 6"/>
          <p:cNvSpPr/>
          <p:nvPr/>
        </p:nvSpPr>
        <p:spPr>
          <a:xfrm>
            <a:off x="502920" y="10515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67E22"/>
                </a:solidFill>
              </a:rPr>
              <a:t>🎯 Amaç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502920" y="1344168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Yiyecek adlarını öğrenme ve kültürel karşılaştırma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20040" y="1920240"/>
            <a:ext cx="3931920" cy="749808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1" name="Shape 9"/>
          <p:cNvSpPr/>
          <p:nvPr/>
        </p:nvSpPr>
        <p:spPr>
          <a:xfrm>
            <a:off x="320040" y="1920240"/>
            <a:ext cx="64008" cy="749808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2" name="Text 10"/>
          <p:cNvSpPr/>
          <p:nvPr/>
        </p:nvSpPr>
        <p:spPr>
          <a:xfrm>
            <a:off x="502920" y="19659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67E22"/>
                </a:solidFill>
              </a:rPr>
              <a:t>📚 Tema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502920" y="2258568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Türk kahvaltısı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320040" y="2834640"/>
            <a:ext cx="3931920" cy="749808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5" name="Shape 13"/>
          <p:cNvSpPr/>
          <p:nvPr/>
        </p:nvSpPr>
        <p:spPr>
          <a:xfrm>
            <a:off x="320040" y="2834640"/>
            <a:ext cx="64008" cy="749808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6" name="Text 14"/>
          <p:cNvSpPr/>
          <p:nvPr/>
        </p:nvSpPr>
        <p:spPr>
          <a:xfrm>
            <a:off x="502920" y="28803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67E22"/>
                </a:solidFill>
              </a:rPr>
              <a:t>🖱️ Etkileşim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502920" y="3172968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C3E50"/>
                </a:solidFill>
              </a:rPr>
              <a:t>Sürükle-bırak (drag &amp; drop)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4480560" y="914400"/>
            <a:ext cx="429768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9" name="Shape 17"/>
          <p:cNvSpPr/>
          <p:nvPr/>
        </p:nvSpPr>
        <p:spPr>
          <a:xfrm>
            <a:off x="4480560" y="914400"/>
            <a:ext cx="4297680" cy="347472"/>
          </a:xfrm>
          <a:prstGeom prst="rect">
            <a:avLst/>
          </a:prstGeom>
          <a:solidFill>
            <a:srgbClr val="2C3E50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0" name="Text 18"/>
          <p:cNvSpPr/>
          <p:nvPr/>
        </p:nvSpPr>
        <p:spPr>
          <a:xfrm>
            <a:off x="4572000" y="914400"/>
            <a:ext cx="41148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🔧 Araç Akışı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4617720" y="137160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1️⃣  ChatGPT/Gemini → Kelime listesi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617720" y="192024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2️⃣  AI / Arşiv platformları → Görseller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4617720" y="246888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3️⃣  </a:t>
            </a:r>
            <a:r>
              <a:rPr lang="tr-TR" sz="1100" dirty="0">
                <a:solidFill>
                  <a:srgbClr val="2C3E50"/>
                </a:solidFill>
              </a:rPr>
              <a:t>Gemini/</a:t>
            </a:r>
            <a:r>
              <a:rPr lang="en-US" sz="1100" dirty="0">
                <a:solidFill>
                  <a:srgbClr val="2C3E50"/>
                </a:solidFill>
              </a:rPr>
              <a:t>H5P → Sürükle-bırak etkinliği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4617720" y="3017520"/>
            <a:ext cx="4069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4️⃣  Yansıtma sorusu eklenir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320040" y="3977640"/>
            <a:ext cx="8503920" cy="822960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6" name="Text 24"/>
          <p:cNvSpPr/>
          <p:nvPr/>
        </p:nvSpPr>
        <p:spPr>
          <a:xfrm>
            <a:off x="502920" y="3977640"/>
            <a:ext cx="8321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i="1" dirty="0">
                <a:solidFill>
                  <a:srgbClr val="FFFFFF"/>
                </a:solidFill>
              </a:rPr>
              <a:t>💬 Yansıtma Sorusu: "Senin kahvaltında bunlardan hangileri var?"</a:t>
            </a:r>
            <a:endParaRPr lang="en-US" sz="1300" dirty="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F8BA7-0C5B-5265-7BAC-FEABB1237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A73D7E6D-981D-7635-8C3F-DCA44C89C27E}"/>
              </a:ext>
            </a:extLst>
          </p:cNvPr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547768FE-BD4F-0B9C-6831-D224215FA12A}"/>
              </a:ext>
            </a:extLst>
          </p:cNvPr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Etkileşimli İçerik Türleri</a:t>
            </a:r>
            <a:endParaRPr lang="en-US" sz="2400" dirty="0"/>
          </a:p>
        </p:txBody>
      </p:sp>
      <p:graphicFrame>
        <p:nvGraphicFramePr>
          <p:cNvPr id="5" name="Table 0">
            <a:extLst>
              <a:ext uri="{FF2B5EF4-FFF2-40B4-BE49-F238E27FC236}">
                <a16:creationId xmlns:a16="http://schemas.microsoft.com/office/drawing/2014/main" id="{7DF6D124-6FFD-9290-E5CA-E5339F49D5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919542"/>
              </p:ext>
            </p:extLst>
          </p:nvPr>
        </p:nvGraphicFramePr>
        <p:xfrm>
          <a:off x="274320" y="914400"/>
          <a:ext cx="8595360" cy="374904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49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</a:rPr>
                        <a:t>Etkileşim Türü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</a:rPr>
                        <a:t>Kullanım Amacı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</a:rPr>
                        <a:t>Türkçe &amp; Türk Kültürü Örneği</a:t>
                      </a:r>
                      <a:endParaRPr lang="en-US" sz="100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9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Eşleştirme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Kelime-görsel ilişkisi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Geleneksel oyun adlarını görsellerle eşleştirme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Sıralama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Olay örgüsü, cümle dizimi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"Bayram sabahı" etkinliklerini sıraya koyma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Sürükle-Bırak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Sınıflama, yerleştirme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Yiyecekleri kategorilere ayırma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9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Boşluk Doldurma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Dil bilgisi, kelime kullanımı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Atasözlerinde eksik kelimeyi tamamlama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49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Kısa Quiz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Hızlı kontrol ve pekiştirme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"Hacivat hangi geleneğe aittir?"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49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Sesli Dinleme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Dinleme-anlama becerisi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Kısa masal → doğru görseli seçme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49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Görsel Yorumlama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Konuşma ve yazma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Pazar yeri görselini inceleyip adlandırma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49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Dallanmalı Senaryo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Karar verme, değer eğitimi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"Misafir geldiğinde nasıl davranılır?"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49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Mini Oyun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Motivasyon ve tekrar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50" dirty="0">
                          <a:solidFill>
                            <a:srgbClr val="2C3E50"/>
                          </a:solidFill>
                        </a:rPr>
                        <a:t>Türkçe kelime çarkı, hafıza kartları</a:t>
                      </a:r>
                      <a:endParaRPr lang="en-US" sz="950" dirty="0"/>
                    </a:p>
                  </a:txBody>
                  <a:tcPr>
                    <a:lnL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0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50092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6A085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Etkileşim Türünü Seçerken Temel Soru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365760" y="914400"/>
            <a:ext cx="8412480" cy="640080"/>
          </a:xfrm>
          <a:prstGeom prst="rect">
            <a:avLst/>
          </a:prstGeom>
          <a:solidFill>
            <a:srgbClr val="16A085">
              <a:alpha val="15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5" name="Text 3"/>
          <p:cNvSpPr/>
          <p:nvPr/>
        </p:nvSpPr>
        <p:spPr>
          <a:xfrm>
            <a:off x="548640" y="9601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6A085"/>
                </a:solidFill>
              </a:rPr>
              <a:t>⚡  Etkileşim türü, aracın imkânına göre değil, öğrenme amacına göre seçilmelidir.</a:t>
            </a:r>
            <a:endParaRPr lang="en-US" sz="14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65760" y="1691640"/>
          <a:ext cx="8229600" cy="3218688"/>
        </p:xfrm>
        <a:graphic>
          <a:graphicData uri="http://schemas.openxmlformats.org/drawingml/2006/table">
            <a:tbl>
              <a:tblPr/>
              <a:tblGrid>
                <a:gridCol w="45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</a:rPr>
                        <a:t>Öğretim Amacı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3E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</a:rPr>
                        <a:t>Uygun Etkileşim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3E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🔤 Yeni kelime öğretmek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Görsel eşleştirme, kartlar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👂 Dinleme becerisini geliştirmek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Sesli yönerge, dinle-seç etkinliği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🏮 Kültürel unsur tanıtmak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Görsel keşif, karşılaştırma sorusu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✍️ Cümle kurmayı desteklemek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Sıralama, boşluk doldurma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📋 Öğrenmeyi ölçmek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Kısa quiz, doğru-yanlış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💡 Değer veya davranış kazandırmak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Dallanmalı senaryo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🎨 Yaratıcı üretim yaptırmak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</a:rPr>
                        <a:t>Kısa yazma, konuşma, çizim açıklama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2C3E50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Etkileşimli İçerik Tasarım Süreci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320040" y="1005840"/>
            <a:ext cx="2743200" cy="118872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5" name="Shape 3"/>
          <p:cNvSpPr/>
          <p:nvPr/>
        </p:nvSpPr>
        <p:spPr>
          <a:xfrm>
            <a:off x="411480" y="1097280"/>
            <a:ext cx="411480" cy="411480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6" name="Text 4"/>
          <p:cNvSpPr/>
          <p:nvPr/>
        </p:nvSpPr>
        <p:spPr>
          <a:xfrm>
            <a:off x="411480" y="109728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1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914400" y="1115568"/>
            <a:ext cx="205740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Öğretim programından tema seçilir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246120" y="1005840"/>
            <a:ext cx="2743200" cy="118872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9" name="Shape 7"/>
          <p:cNvSpPr/>
          <p:nvPr/>
        </p:nvSpPr>
        <p:spPr>
          <a:xfrm>
            <a:off x="3337560" y="1097280"/>
            <a:ext cx="411480" cy="411480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0" name="Text 8"/>
          <p:cNvSpPr/>
          <p:nvPr/>
        </p:nvSpPr>
        <p:spPr>
          <a:xfrm>
            <a:off x="3337560" y="109728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2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3840480" y="1115568"/>
            <a:ext cx="205740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Dil becerisi ve öğrenme çıktısı belirlenir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172200" y="1005840"/>
            <a:ext cx="2743200" cy="118872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3" name="Shape 11"/>
          <p:cNvSpPr/>
          <p:nvPr/>
        </p:nvSpPr>
        <p:spPr>
          <a:xfrm>
            <a:off x="6263640" y="1097280"/>
            <a:ext cx="411480" cy="411480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4" name="Text 12"/>
          <p:cNvSpPr/>
          <p:nvPr/>
        </p:nvSpPr>
        <p:spPr>
          <a:xfrm>
            <a:off x="6263640" y="109728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3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766560" y="1115568"/>
            <a:ext cx="205740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Kültürel unsur veya değer seçilir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320040" y="2331720"/>
            <a:ext cx="2743200" cy="118872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7" name="Shape 15"/>
          <p:cNvSpPr/>
          <p:nvPr/>
        </p:nvSpPr>
        <p:spPr>
          <a:xfrm>
            <a:off x="411480" y="2423160"/>
            <a:ext cx="411480" cy="411480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8" name="Text 16"/>
          <p:cNvSpPr/>
          <p:nvPr/>
        </p:nvSpPr>
        <p:spPr>
          <a:xfrm>
            <a:off x="411480" y="242316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4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914400" y="2441448"/>
            <a:ext cx="205740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Amaç ve çıktı yazılır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3246120" y="2331720"/>
            <a:ext cx="2743200" cy="118872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21" name="Shape 19"/>
          <p:cNvSpPr/>
          <p:nvPr/>
        </p:nvSpPr>
        <p:spPr>
          <a:xfrm>
            <a:off x="3337560" y="2423160"/>
            <a:ext cx="411480" cy="411480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2" name="Text 20"/>
          <p:cNvSpPr/>
          <p:nvPr/>
        </p:nvSpPr>
        <p:spPr>
          <a:xfrm>
            <a:off x="3337560" y="242316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5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3840480" y="2441448"/>
            <a:ext cx="205740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Etkileşim türü seçilir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6172200" y="2331720"/>
            <a:ext cx="2743200" cy="118872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25" name="Shape 23"/>
          <p:cNvSpPr/>
          <p:nvPr/>
        </p:nvSpPr>
        <p:spPr>
          <a:xfrm>
            <a:off x="6263640" y="2423160"/>
            <a:ext cx="411480" cy="411480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6" name="Text 24"/>
          <p:cNvSpPr/>
          <p:nvPr/>
        </p:nvSpPr>
        <p:spPr>
          <a:xfrm>
            <a:off x="6263640" y="242316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6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6766560" y="2441448"/>
            <a:ext cx="205740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İçerik üretilir (metin, görsel, ses)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320040" y="3657600"/>
            <a:ext cx="2743200" cy="118872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29" name="Shape 27"/>
          <p:cNvSpPr/>
          <p:nvPr/>
        </p:nvSpPr>
        <p:spPr>
          <a:xfrm>
            <a:off x="411480" y="3749040"/>
            <a:ext cx="411480" cy="411480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0" name="Text 28"/>
          <p:cNvSpPr/>
          <p:nvPr/>
        </p:nvSpPr>
        <p:spPr>
          <a:xfrm>
            <a:off x="411480" y="374904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7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914400" y="3767328"/>
            <a:ext cx="205740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tr-TR" sz="1100" dirty="0" err="1">
                <a:solidFill>
                  <a:srgbClr val="2C3E50"/>
                </a:solidFill>
              </a:rPr>
              <a:t>Canva</a:t>
            </a:r>
            <a:r>
              <a:rPr lang="tr-TR" sz="1100" dirty="0">
                <a:solidFill>
                  <a:srgbClr val="2C3E50"/>
                </a:solidFill>
              </a:rPr>
              <a:t>/Gemini/</a:t>
            </a:r>
            <a:r>
              <a:rPr lang="tr-TR" sz="1100" dirty="0" err="1">
                <a:solidFill>
                  <a:srgbClr val="2C3E50"/>
                </a:solidFill>
              </a:rPr>
              <a:t>Chatgpt</a:t>
            </a:r>
            <a:r>
              <a:rPr lang="tr-TR" sz="1100" dirty="0">
                <a:solidFill>
                  <a:srgbClr val="2C3E50"/>
                </a:solidFill>
              </a:rPr>
              <a:t>/</a:t>
            </a:r>
            <a:r>
              <a:rPr lang="en-US" sz="1100" dirty="0">
                <a:solidFill>
                  <a:srgbClr val="2C3E50"/>
                </a:solidFill>
              </a:rPr>
              <a:t>H5P / Wordwall ile etkileşimli etkinliğe dönüştürülür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3246120" y="3657600"/>
            <a:ext cx="2743200" cy="118872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33" name="Shape 31"/>
          <p:cNvSpPr/>
          <p:nvPr/>
        </p:nvSpPr>
        <p:spPr>
          <a:xfrm>
            <a:off x="3337560" y="3749040"/>
            <a:ext cx="411480" cy="411480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4" name="Text 32"/>
          <p:cNvSpPr/>
          <p:nvPr/>
        </p:nvSpPr>
        <p:spPr>
          <a:xfrm>
            <a:off x="3337560" y="374904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8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3840480" y="3767328"/>
            <a:ext cx="205740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2C3E50"/>
                </a:solidFill>
              </a:rPr>
              <a:t>Geri bildirim ve yansıtma sorusu eklenir</a:t>
            </a:r>
            <a:endParaRPr lang="en-US" sz="1100" dirty="0"/>
          </a:p>
        </p:txBody>
      </p:sp>
      <p:sp>
        <p:nvSpPr>
          <p:cNvPr id="38" name="Text 36"/>
          <p:cNvSpPr/>
          <p:nvPr/>
        </p:nvSpPr>
        <p:spPr>
          <a:xfrm>
            <a:off x="6263640" y="374904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9</a:t>
            </a:r>
            <a:endParaRPr lang="en-US" sz="1300" dirty="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5E Modeli ile Etkileşimli İçerik Tasarımı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274320" y="914400"/>
            <a:ext cx="1600200" cy="38404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5" name="Shape 3"/>
          <p:cNvSpPr/>
          <p:nvPr/>
        </p:nvSpPr>
        <p:spPr>
          <a:xfrm>
            <a:off x="274320" y="914400"/>
            <a:ext cx="1600200" cy="594360"/>
          </a:xfrm>
          <a:prstGeom prst="rect">
            <a:avLst/>
          </a:prstGeom>
          <a:solidFill>
            <a:srgbClr val="E74C3C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6" name="Text 4"/>
          <p:cNvSpPr/>
          <p:nvPr/>
        </p:nvSpPr>
        <p:spPr>
          <a:xfrm>
            <a:off x="274320" y="914400"/>
            <a:ext cx="160020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Engage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274320" y="1216152"/>
            <a:ext cx="1600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FFFFFF"/>
                </a:solidFill>
              </a:rPr>
              <a:t>Dikkat Çekme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777240" y="1600200"/>
            <a:ext cx="594360" cy="594360"/>
          </a:xfrm>
          <a:prstGeom prst="ellipse">
            <a:avLst/>
          </a:prstGeom>
          <a:solidFill>
            <a:srgbClr val="E74C3C">
              <a:alpha val="85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9" name="Text 7"/>
          <p:cNvSpPr/>
          <p:nvPr/>
        </p:nvSpPr>
        <p:spPr>
          <a:xfrm>
            <a:off x="777240" y="1600200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1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338328" y="2331720"/>
            <a:ext cx="1481328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C3E50"/>
                </a:solidFill>
              </a:rPr>
              <a:t>Merak uyandırma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338328" y="2880360"/>
            <a:ext cx="1481328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95A5A6"/>
                </a:solidFill>
              </a:rPr>
              <a:t>"Bu görselde hangi Türk yemeğini görüyorsun?"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2011680" y="914400"/>
            <a:ext cx="1600200" cy="38404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3" name="Shape 11"/>
          <p:cNvSpPr/>
          <p:nvPr/>
        </p:nvSpPr>
        <p:spPr>
          <a:xfrm>
            <a:off x="2011680" y="914400"/>
            <a:ext cx="1600200" cy="594360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4" name="Text 12"/>
          <p:cNvSpPr/>
          <p:nvPr/>
        </p:nvSpPr>
        <p:spPr>
          <a:xfrm>
            <a:off x="2011680" y="914400"/>
            <a:ext cx="160020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Explore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2011680" y="1216152"/>
            <a:ext cx="1600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FFFFFF"/>
                </a:solidFill>
              </a:rPr>
              <a:t>Keşfetme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2514600" y="1600200"/>
            <a:ext cx="594360" cy="594360"/>
          </a:xfrm>
          <a:prstGeom prst="ellipse">
            <a:avLst/>
          </a:prstGeom>
          <a:solidFill>
            <a:srgbClr val="E67E22">
              <a:alpha val="85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7" name="Text 15"/>
          <p:cNvSpPr/>
          <p:nvPr/>
        </p:nvSpPr>
        <p:spPr>
          <a:xfrm>
            <a:off x="2514600" y="1600200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2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2075688" y="2331720"/>
            <a:ext cx="1481328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C3E50"/>
                </a:solidFill>
              </a:rPr>
              <a:t>Öğrencinin gözlem yapması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2075688" y="2880360"/>
            <a:ext cx="1481328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95A5A6"/>
                </a:solidFill>
              </a:rPr>
              <a:t>Görselleri inceleyip benzerlikleri bulma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3749040" y="914400"/>
            <a:ext cx="1600200" cy="38404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21" name="Shape 19"/>
          <p:cNvSpPr/>
          <p:nvPr/>
        </p:nvSpPr>
        <p:spPr>
          <a:xfrm>
            <a:off x="3749040" y="914400"/>
            <a:ext cx="1600200" cy="594360"/>
          </a:xfrm>
          <a:prstGeom prst="rect">
            <a:avLst/>
          </a:prstGeom>
          <a:solidFill>
            <a:srgbClr val="27AE60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2" name="Text 20"/>
          <p:cNvSpPr/>
          <p:nvPr/>
        </p:nvSpPr>
        <p:spPr>
          <a:xfrm>
            <a:off x="3749040" y="914400"/>
            <a:ext cx="160020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Explain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3749040" y="1216152"/>
            <a:ext cx="1600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FFFFFF"/>
                </a:solidFill>
              </a:rPr>
              <a:t>Açıklama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4251960" y="1600200"/>
            <a:ext cx="594360" cy="594360"/>
          </a:xfrm>
          <a:prstGeom prst="ellipse">
            <a:avLst/>
          </a:prstGeom>
          <a:solidFill>
            <a:srgbClr val="27AE60">
              <a:alpha val="85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5" name="Text 23"/>
          <p:cNvSpPr/>
          <p:nvPr/>
        </p:nvSpPr>
        <p:spPr>
          <a:xfrm>
            <a:off x="4251960" y="1600200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3</a:t>
            </a:r>
            <a:endParaRPr lang="en-US" sz="2200" dirty="0"/>
          </a:p>
        </p:txBody>
      </p:sp>
      <p:sp>
        <p:nvSpPr>
          <p:cNvPr id="26" name="Text 24"/>
          <p:cNvSpPr/>
          <p:nvPr/>
        </p:nvSpPr>
        <p:spPr>
          <a:xfrm>
            <a:off x="3813048" y="2331720"/>
            <a:ext cx="1481328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C3E50"/>
                </a:solidFill>
              </a:rPr>
              <a:t>Kavramı yapılandırma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3813048" y="2880360"/>
            <a:ext cx="1481328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95A5A6"/>
                </a:solidFill>
              </a:rPr>
              <a:t>Kelime-kavram eşleştirme etkinliği</a:t>
            </a:r>
            <a:endParaRPr lang="en-US" sz="950" dirty="0"/>
          </a:p>
        </p:txBody>
      </p:sp>
      <p:sp>
        <p:nvSpPr>
          <p:cNvPr id="28" name="Shape 26"/>
          <p:cNvSpPr/>
          <p:nvPr/>
        </p:nvSpPr>
        <p:spPr>
          <a:xfrm>
            <a:off x="5486400" y="914400"/>
            <a:ext cx="1600200" cy="38404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29" name="Shape 27"/>
          <p:cNvSpPr/>
          <p:nvPr/>
        </p:nvSpPr>
        <p:spPr>
          <a:xfrm>
            <a:off x="5486400" y="914400"/>
            <a:ext cx="1600200" cy="594360"/>
          </a:xfrm>
          <a:prstGeom prst="rect">
            <a:avLst/>
          </a:prstGeom>
          <a:solidFill>
            <a:srgbClr val="2980B9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0" name="Text 28"/>
          <p:cNvSpPr/>
          <p:nvPr/>
        </p:nvSpPr>
        <p:spPr>
          <a:xfrm>
            <a:off x="5486400" y="914400"/>
            <a:ext cx="160020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Elaborate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5486400" y="1216152"/>
            <a:ext cx="1600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FFFFFF"/>
                </a:solidFill>
              </a:rPr>
              <a:t>Derinleştirme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5989320" y="1600200"/>
            <a:ext cx="594360" cy="594360"/>
          </a:xfrm>
          <a:prstGeom prst="ellipse">
            <a:avLst/>
          </a:prstGeom>
          <a:solidFill>
            <a:srgbClr val="2980B9">
              <a:alpha val="85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3" name="Text 31"/>
          <p:cNvSpPr/>
          <p:nvPr/>
        </p:nvSpPr>
        <p:spPr>
          <a:xfrm>
            <a:off x="5989320" y="1600200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4</a:t>
            </a:r>
            <a:endParaRPr lang="en-US" sz="2200" dirty="0"/>
          </a:p>
        </p:txBody>
      </p:sp>
      <p:sp>
        <p:nvSpPr>
          <p:cNvPr id="34" name="Text 32"/>
          <p:cNvSpPr/>
          <p:nvPr/>
        </p:nvSpPr>
        <p:spPr>
          <a:xfrm>
            <a:off x="5550408" y="2331720"/>
            <a:ext cx="1481328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C3E50"/>
                </a:solidFill>
              </a:rPr>
              <a:t>Yeni durumda kullanma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5550408" y="2880360"/>
            <a:ext cx="1481328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95A5A6"/>
                </a:solidFill>
              </a:rPr>
              <a:t>Kendi ülkesindeki benzer gelenekle karşılaştırma</a:t>
            </a:r>
            <a:endParaRPr lang="en-US" sz="950" dirty="0"/>
          </a:p>
        </p:txBody>
      </p:sp>
      <p:sp>
        <p:nvSpPr>
          <p:cNvPr id="36" name="Shape 34"/>
          <p:cNvSpPr/>
          <p:nvPr/>
        </p:nvSpPr>
        <p:spPr>
          <a:xfrm>
            <a:off x="7223760" y="914400"/>
            <a:ext cx="1600200" cy="3840480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37" name="Shape 35"/>
          <p:cNvSpPr/>
          <p:nvPr/>
        </p:nvSpPr>
        <p:spPr>
          <a:xfrm>
            <a:off x="7223760" y="914400"/>
            <a:ext cx="1600200" cy="594360"/>
          </a:xfrm>
          <a:prstGeom prst="rect">
            <a:avLst/>
          </a:prstGeom>
          <a:solidFill>
            <a:srgbClr val="8E44AD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8" name="Text 36"/>
          <p:cNvSpPr/>
          <p:nvPr/>
        </p:nvSpPr>
        <p:spPr>
          <a:xfrm>
            <a:off x="7223760" y="914400"/>
            <a:ext cx="160020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Evaluate</a:t>
            </a:r>
            <a:endParaRPr lang="en-US" sz="1300" dirty="0"/>
          </a:p>
        </p:txBody>
      </p:sp>
      <p:sp>
        <p:nvSpPr>
          <p:cNvPr id="39" name="Text 37"/>
          <p:cNvSpPr/>
          <p:nvPr/>
        </p:nvSpPr>
        <p:spPr>
          <a:xfrm>
            <a:off x="7223760" y="1216152"/>
            <a:ext cx="1600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FFFFFF"/>
                </a:solidFill>
              </a:rPr>
              <a:t>Değerlendirme</a:t>
            </a:r>
            <a:endParaRPr lang="en-US" sz="1050" dirty="0"/>
          </a:p>
        </p:txBody>
      </p:sp>
      <p:sp>
        <p:nvSpPr>
          <p:cNvPr id="40" name="Shape 38"/>
          <p:cNvSpPr/>
          <p:nvPr/>
        </p:nvSpPr>
        <p:spPr>
          <a:xfrm>
            <a:off x="7726680" y="1600200"/>
            <a:ext cx="594360" cy="594360"/>
          </a:xfrm>
          <a:prstGeom prst="ellipse">
            <a:avLst/>
          </a:prstGeom>
          <a:solidFill>
            <a:srgbClr val="8E44AD">
              <a:alpha val="85000"/>
            </a:srgbClr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41" name="Text 39"/>
          <p:cNvSpPr/>
          <p:nvPr/>
        </p:nvSpPr>
        <p:spPr>
          <a:xfrm>
            <a:off x="7726680" y="1600200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5</a:t>
            </a:r>
            <a:endParaRPr lang="en-US" sz="2200" dirty="0"/>
          </a:p>
        </p:txBody>
      </p:sp>
      <p:sp>
        <p:nvSpPr>
          <p:cNvPr id="42" name="Text 40"/>
          <p:cNvSpPr/>
          <p:nvPr/>
        </p:nvSpPr>
        <p:spPr>
          <a:xfrm>
            <a:off x="7287768" y="2331720"/>
            <a:ext cx="1481328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C3E50"/>
                </a:solidFill>
              </a:rPr>
              <a:t>Öğrenmeyi kontrol etme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7287768" y="2880360"/>
            <a:ext cx="1481328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95A5A6"/>
                </a:solidFill>
              </a:rPr>
              <a:t>Kısa quiz veya yansıtma sorusu</a:t>
            </a:r>
            <a:endParaRPr lang="en-US" sz="950" dirty="0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D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Tema, Amaç ve Çıktı Yazma — Örnek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320040" y="960120"/>
            <a:ext cx="8503920" cy="576072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5" name="Shape 3"/>
          <p:cNvSpPr/>
          <p:nvPr/>
        </p:nvSpPr>
        <p:spPr>
          <a:xfrm>
            <a:off x="320040" y="960120"/>
            <a:ext cx="64008" cy="576072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6" name="Text 4"/>
          <p:cNvSpPr/>
          <p:nvPr/>
        </p:nvSpPr>
        <p:spPr>
          <a:xfrm>
            <a:off x="548640" y="996696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2C3E50"/>
                </a:solidFill>
              </a:rPr>
              <a:t>🎯 Tema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2651760" y="996696"/>
            <a:ext cx="6035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C3E50"/>
                </a:solidFill>
              </a:rPr>
              <a:t>Geleneksel Türk Çocuk Oyunları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320040" y="1627632"/>
            <a:ext cx="8503920" cy="576072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9" name="Shape 7"/>
          <p:cNvSpPr/>
          <p:nvPr/>
        </p:nvSpPr>
        <p:spPr>
          <a:xfrm>
            <a:off x="320040" y="1627632"/>
            <a:ext cx="64008" cy="576072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0" name="Text 8"/>
          <p:cNvSpPr/>
          <p:nvPr/>
        </p:nvSpPr>
        <p:spPr>
          <a:xfrm>
            <a:off x="548640" y="1664208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2C3E50"/>
                </a:solidFill>
              </a:rPr>
              <a:t>🗣️ Dil Becerisi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2651760" y="1664208"/>
            <a:ext cx="6035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 err="1">
                <a:solidFill>
                  <a:srgbClr val="2C3E50"/>
                </a:solidFill>
              </a:rPr>
              <a:t>Kelime</a:t>
            </a:r>
            <a:r>
              <a:rPr lang="en-US" sz="1150" dirty="0">
                <a:solidFill>
                  <a:srgbClr val="2C3E50"/>
                </a:solidFill>
              </a:rPr>
              <a:t> </a:t>
            </a:r>
            <a:r>
              <a:rPr lang="en-US" sz="1150" dirty="0" err="1">
                <a:solidFill>
                  <a:srgbClr val="2C3E50"/>
                </a:solidFill>
              </a:rPr>
              <a:t>bilgisi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320040" y="2295144"/>
            <a:ext cx="8503920" cy="576072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3" name="Shape 11"/>
          <p:cNvSpPr/>
          <p:nvPr/>
        </p:nvSpPr>
        <p:spPr>
          <a:xfrm>
            <a:off x="320040" y="2295144"/>
            <a:ext cx="64008" cy="576072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4" name="Text 12"/>
          <p:cNvSpPr/>
          <p:nvPr/>
        </p:nvSpPr>
        <p:spPr>
          <a:xfrm>
            <a:off x="548640" y="2331720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2C3E50"/>
                </a:solidFill>
              </a:rPr>
              <a:t>🏮 Kültürel Unsur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2651760" y="2331720"/>
            <a:ext cx="6035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C3E50"/>
                </a:solidFill>
              </a:rPr>
              <a:t>Beştaş, körebe, yakan top, mangala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320040" y="2962656"/>
            <a:ext cx="8503920" cy="576072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17" name="Shape 15"/>
          <p:cNvSpPr/>
          <p:nvPr/>
        </p:nvSpPr>
        <p:spPr>
          <a:xfrm>
            <a:off x="320040" y="2962656"/>
            <a:ext cx="64008" cy="576072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18" name="Text 16"/>
          <p:cNvSpPr/>
          <p:nvPr/>
        </p:nvSpPr>
        <p:spPr>
          <a:xfrm>
            <a:off x="548640" y="2999232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2C3E50"/>
                </a:solidFill>
              </a:rPr>
              <a:t>📌 Amaç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2651760" y="2999232"/>
            <a:ext cx="6035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C3E50"/>
                </a:solidFill>
              </a:rPr>
              <a:t>Öğrenci geleneksel çocuk oyunlarının adlarını tanır ve görsellerle ilişkilendirir.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320040" y="3630168"/>
            <a:ext cx="8503920" cy="576072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21" name="Shape 19"/>
          <p:cNvSpPr/>
          <p:nvPr/>
        </p:nvSpPr>
        <p:spPr>
          <a:xfrm>
            <a:off x="320040" y="3630168"/>
            <a:ext cx="64008" cy="576072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2" name="Text 20"/>
          <p:cNvSpPr/>
          <p:nvPr/>
        </p:nvSpPr>
        <p:spPr>
          <a:xfrm>
            <a:off x="548640" y="3666744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2C3E50"/>
                </a:solidFill>
              </a:rPr>
              <a:t>✅ Öğrenme Çıktısı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2651760" y="3666744"/>
            <a:ext cx="6035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C3E50"/>
                </a:solidFill>
              </a:rPr>
              <a:t>Öğrenci en az dört geleneksel Türk çocuk oyununu görselleriyle eşleştirir ve yaşadığı ülkedeki benzer bir oyunla karşılaştırır.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320040" y="4297680"/>
            <a:ext cx="8503920" cy="576072"/>
          </a:xfrm>
          <a:prstGeom prst="rect">
            <a:avLst/>
          </a:prstGeom>
          <a:solidFill>
            <a:srgbClr val="FFFFFF"/>
          </a:solidFill>
          <a:ln/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25" name="Shape 23"/>
          <p:cNvSpPr/>
          <p:nvPr/>
        </p:nvSpPr>
        <p:spPr>
          <a:xfrm>
            <a:off x="320040" y="4297680"/>
            <a:ext cx="64008" cy="576072"/>
          </a:xfrm>
          <a:prstGeom prst="rect">
            <a:avLst/>
          </a:prstGeom>
          <a:solidFill>
            <a:srgbClr val="E67E22"/>
          </a:solidFill>
          <a:ln/>
        </p:spPr>
        <p:txBody>
          <a:bodyPr/>
          <a:lstStyle/>
          <a:p>
            <a:endParaRPr lang="tr-TR"/>
          </a:p>
        </p:txBody>
      </p:sp>
      <p:sp>
        <p:nvSpPr>
          <p:cNvPr id="26" name="Text 24"/>
          <p:cNvSpPr/>
          <p:nvPr/>
        </p:nvSpPr>
        <p:spPr>
          <a:xfrm>
            <a:off x="548640" y="4334256"/>
            <a:ext cx="2011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2C3E50"/>
                </a:solidFill>
              </a:rPr>
              <a:t>🖱️ Etkileşim Türü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2651760" y="4334256"/>
            <a:ext cx="6035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 err="1">
                <a:solidFill>
                  <a:srgbClr val="2C3E50"/>
                </a:solidFill>
              </a:rPr>
              <a:t>Görsel-kelime</a:t>
            </a:r>
            <a:r>
              <a:rPr lang="en-US" sz="1150" dirty="0">
                <a:solidFill>
                  <a:srgbClr val="2C3E50"/>
                </a:solidFill>
              </a:rPr>
              <a:t> </a:t>
            </a:r>
            <a:r>
              <a:rPr lang="en-US" sz="1150" dirty="0" err="1">
                <a:solidFill>
                  <a:srgbClr val="2C3E50"/>
                </a:solidFill>
              </a:rPr>
              <a:t>eşleştirme</a:t>
            </a:r>
            <a:endParaRPr lang="en-US" sz="115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PROJECT_OPEN" val="0"/>
  <p:tag name="ARTICULATE_SLIDE_COUNT" val="4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1230</TotalTime>
  <Words>3086</Words>
  <Application>Microsoft Office PowerPoint</Application>
  <PresentationFormat>Ekran Gösterisi (16:9)</PresentationFormat>
  <Paragraphs>605</Paragraphs>
  <Slides>41</Slides>
  <Notes>25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5" baseType="lpstr">
      <vt:lpstr>Arial</vt:lpstr>
      <vt:lpstr>Consolas</vt:lpstr>
      <vt:lpstr>Google Sans Flex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Türkçe ve Türk Kültürü Dersleri İçin Yapay Zekâ Destekli Etkileşimli İçerik Tasarımı</dc:title>
  <dc:subject>PptxGenJS Presentation</dc:subject>
  <dc:creator>Seminer</dc:creator>
  <cp:lastModifiedBy>FIRAT KIZILTEPE</cp:lastModifiedBy>
  <cp:revision>1</cp:revision>
  <dcterms:created xsi:type="dcterms:W3CDTF">2026-04-28T11:05:09Z</dcterms:created>
  <dcterms:modified xsi:type="dcterms:W3CDTF">2026-04-29T08:51:07Z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EAF9587C-3A60-45AC-9F25-91E4B72A6887</vt:lpwstr>
  </property>
  <property fmtid="{D5CDD505-2E9C-101B-9397-08002B2CF9AE}" pid="3" name="ArticulatePath">
    <vt:lpwstr>https://ebas5-my.sharepoint.com/personal/ttkb31_ebas5_eba_gov_tr/Documents/sunular/türkçe ve türk kültürü/seminer_sunum</vt:lpwstr>
  </property>
</Properties>
</file>