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8" d="100"/>
          <a:sy n="68" d="100"/>
        </p:scale>
        <p:origin x="37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6E95199-8BF4-11B4-5BD6-A3FBE3990C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442"/>
            <a:ext cx="16256000" cy="907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070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2BCF09F-0975-890C-C5EB-A3165446E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442"/>
            <a:ext cx="16256000" cy="907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574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Özel</PresentationFormat>
  <Paragraphs>0</Paragraphs>
  <Slides>16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.</cp:lastModifiedBy>
  <cp:revision>3</cp:revision>
  <dcterms:created xsi:type="dcterms:W3CDTF">2006-08-16T00:00:00Z</dcterms:created>
  <dcterms:modified xsi:type="dcterms:W3CDTF">2026-04-27T10:45:17Z</dcterms:modified>
</cp:coreProperties>
</file>