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82" r:id="rId1"/>
  </p:sldMasterIdLst>
  <p:notesMasterIdLst>
    <p:notesMasterId r:id="rId19"/>
  </p:notesMasterIdLst>
  <p:sldIdLst>
    <p:sldId id="492" r:id="rId2"/>
    <p:sldId id="524" r:id="rId3"/>
    <p:sldId id="511" r:id="rId4"/>
    <p:sldId id="515" r:id="rId5"/>
    <p:sldId id="512" r:id="rId6"/>
    <p:sldId id="514" r:id="rId7"/>
    <p:sldId id="516" r:id="rId8"/>
    <p:sldId id="525" r:id="rId9"/>
    <p:sldId id="522" r:id="rId10"/>
    <p:sldId id="519" r:id="rId11"/>
    <p:sldId id="520" r:id="rId12"/>
    <p:sldId id="521" r:id="rId13"/>
    <p:sldId id="518" r:id="rId14"/>
    <p:sldId id="509" r:id="rId15"/>
    <p:sldId id="510" r:id="rId16"/>
    <p:sldId id="528" r:id="rId17"/>
    <p:sldId id="527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" initials="a" lastIdx="6" clrIdx="0">
    <p:extLst>
      <p:ext uri="{19B8F6BF-5375-455C-9EA6-DF929625EA0E}">
        <p15:presenceInfo xmlns:p15="http://schemas.microsoft.com/office/powerpoint/2012/main" userId="admi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0D9"/>
    <a:srgbClr val="E1E1E1"/>
    <a:srgbClr val="B3C332"/>
    <a:srgbClr val="FBEEE2"/>
    <a:srgbClr val="F7D7D8"/>
    <a:srgbClr val="FCC599"/>
    <a:srgbClr val="D8D7D7"/>
    <a:srgbClr val="F8CBAD"/>
    <a:srgbClr val="FFE497"/>
    <a:srgbClr val="FFD6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Stil Yok, Kılavuz Yok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9076" autoAdjust="0"/>
    <p:restoredTop sz="90980" autoAdjust="0"/>
  </p:normalViewPr>
  <p:slideViewPr>
    <p:cSldViewPr snapToGrid="0" snapToObjects="1">
      <p:cViewPr varScale="1">
        <p:scale>
          <a:sx n="75" d="100"/>
          <a:sy n="75" d="100"/>
        </p:scale>
        <p:origin x="326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B66856-6019-434B-BB4D-310BB366C5A9}" type="datetimeFigureOut">
              <a:rPr lang="tr-TR" smtClean="0"/>
              <a:t>30.04.2026</a:t>
            </a:fld>
            <a:endParaRPr lang="tr-T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99D7DE-6ED3-6D4D-8BC7-5C199750FA6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83879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99D7DE-6ED3-6D4D-8BC7-5C199750FA68}" type="slidenum">
              <a:rPr lang="tr-TR" smtClean="0"/>
              <a:t>14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62317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D5F132-0F02-F60F-0FFE-DBC0651B08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7B16D95-8E0A-7F28-731F-35F0C056162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tr-T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51ECD4-0A77-43EE-782E-5D6ABEB9D3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ACC46AC-7203-479B-8550-BF744E9A0BE5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30.04.2026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477633-B48B-BACE-EF75-1DE334DBA3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FB9642-ED45-36A1-B031-88080AC88D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78155B6-75E6-452F-9D76-9235EFE97EDD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651744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967629-FE77-E515-6FDC-C3450FF3BA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E992DD9-E7CD-F907-9AC6-7531B7B390A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BA8BE3-1397-5CB5-A966-E5625ECB2E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ACC46AC-7203-479B-8550-BF744E9A0BE5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30.04.2026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C4A124-8C17-AD41-DE9F-876B77EA1D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808382-0D13-EF89-DB18-46735129A2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78155B6-75E6-452F-9D76-9235EFE97EDD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25147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3E74FE0-3EB0-000E-744D-B41B19937F2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CC95446-5EC1-F3F7-F1DF-456CC5FF29E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E62AA9-09D1-F70D-5C95-06B37373D4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ACC46AC-7203-479B-8550-BF744E9A0BE5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30.04.2026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22BEC7-F01A-19B7-19A8-F766EFF6D8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B74A45-F922-B6B8-1DB7-8F126F3F58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78155B6-75E6-452F-9D76-9235EFE97EDD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381214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11126A-3107-B210-0D97-52F7695179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1671B4-5800-CCE3-8920-7128C53EA7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2D601D-FD04-21F4-7FD3-640EBD069F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ACC46AC-7203-479B-8550-BF744E9A0BE5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30.04.2026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BD2915-715C-D31C-A92E-844A61AA2F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F56026-C107-5ABD-32F1-186A26529F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78155B6-75E6-452F-9D76-9235EFE97EDD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737820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7C32AB-ECA2-75B2-75A2-9664F182FE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A2232A5-8CDA-F6A5-EF10-170C4D8F8E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A320CD-478A-D551-5668-AA6C0E77B5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ACC46AC-7203-479B-8550-BF744E9A0BE5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30.04.2026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998D78-84C4-52E4-CF9A-7598282C3C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32FDC3-B8A0-E38E-1CD3-C0202230F9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78155B6-75E6-452F-9D76-9235EFE97EDD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76791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A7F6D9-0A44-B7CF-CC37-87F11F5256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DBA8AF-AC79-5AC2-9512-FC97D9F5A2D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42B212B-E8DA-CD46-01A7-4A8EA43414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7DA8AAA-D5E6-EA64-E6DC-643B8F300B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ACC46AC-7203-479B-8550-BF744E9A0BE5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30.04.2026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3C7962-A265-96BE-CD13-9948238FB5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D3A95E-C450-E945-EDEC-7FD2B44EBA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78155B6-75E6-452F-9D76-9235EFE97EDD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039509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46A704-05CA-DE8D-1C03-DC5AFA159D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50B7584-C42A-0B0A-B14F-722D63D563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CDE2D00-638A-016E-FC27-67EA6C9FFD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2B9D753-DE6B-DD0A-438A-4F649864E26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B0F4098-8033-3004-BB3A-9D57EC7EFEB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AC8F918-7997-546E-3370-B0072BBBCD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ACC46AC-7203-479B-8550-BF744E9A0BE5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30.04.2026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517599C-7BB5-7ADD-39F7-79EEA567A5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96CB974-6385-FEA7-B9CB-6BBCE633EF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78155B6-75E6-452F-9D76-9235EFE97EDD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5157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C9FCFA-066A-3970-18DE-90352811F6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139B349-7601-001D-3962-8F60C3990C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ACC46AC-7203-479B-8550-BF744E9A0BE5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30.04.2026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C56FB31-DFC8-8B53-666E-9C00B08B07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E1B1329-CC6D-05F4-CBF0-330DF27FEE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78155B6-75E6-452F-9D76-9235EFE97EDD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797169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14F7DD4-7983-AC89-0BB2-D82F7B7CD6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ACC46AC-7203-479B-8550-BF744E9A0BE5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30.04.2026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95FEB9A-58F3-B4EC-B1FD-8EFBAC3F9B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0772056-DADC-0EFB-5A26-BDA19CCABF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78155B6-75E6-452F-9D76-9235EFE97EDD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93768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8F02BD-BE7B-D671-A79C-49BAD88E3E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E4C95F-D51A-6BDD-2865-85E2487AE2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9783877-03D1-BE87-90DD-A41AE37500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CE5E330-3E32-8D99-E0D8-7BDAC4850C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ACC46AC-7203-479B-8550-BF744E9A0BE5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30.04.2026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44BCA5E-A367-E694-21C6-C0933A46CC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6FC092-9702-EE13-8ABD-6EC8D343AC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78155B6-75E6-452F-9D76-9235EFE97EDD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396282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8BC769-B664-4228-1CA3-02DA8A30B2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4ED807A-2B81-D805-775B-6692A835B7C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68E4984-541B-4C08-DD10-6101B91AC8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8A71787-50D3-C59E-4197-651FAF16A8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ACC46AC-7203-479B-8550-BF744E9A0BE5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30.04.2026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B4D4A1C-C8C4-8C72-C87D-ADA88E46F2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4774D5B-A503-B472-01D7-D544BEDB6D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78155B6-75E6-452F-9D76-9235EFE97EDD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70228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DC33678-28CD-000D-4F36-C00DF69680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EA2AE4D-F5FD-06C5-E477-F5C011871B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13D825-4602-D28B-0133-E763DEB1D30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ACC46AC-7203-479B-8550-BF744E9A0BE5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30.04.2026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B81FFA-19BC-26AF-F5CF-3C87E872B40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6360C2-6A3D-4D8D-6D4C-1930819767F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78155B6-75E6-452F-9D76-9235EFE97EDD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111482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3" r:id="rId1"/>
    <p:sldLayoutId id="2147483884" r:id="rId2"/>
    <p:sldLayoutId id="2147483885" r:id="rId3"/>
    <p:sldLayoutId id="2147483886" r:id="rId4"/>
    <p:sldLayoutId id="2147483887" r:id="rId5"/>
    <p:sldLayoutId id="2147483888" r:id="rId6"/>
    <p:sldLayoutId id="2147483889" r:id="rId7"/>
    <p:sldLayoutId id="2147483890" r:id="rId8"/>
    <p:sldLayoutId id="2147483891" r:id="rId9"/>
    <p:sldLayoutId id="2147483892" r:id="rId10"/>
    <p:sldLayoutId id="214748389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22.png"/><Relationship Id="rId4" Type="http://schemas.openxmlformats.org/officeDocument/2006/relationships/image" Target="../media/image21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s://inancsound.github.io/" TargetMode="External"/><Relationship Id="rId3" Type="http://schemas.openxmlformats.org/officeDocument/2006/relationships/hyperlink" Target="https://oyauysal.github.io/" TargetMode="External"/><Relationship Id="rId7" Type="http://schemas.openxmlformats.org/officeDocument/2006/relationships/hyperlink" Target="https://gizemshahbazova.github.io/" TargetMode="Externa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edibeselvi.github.io/" TargetMode="External"/><Relationship Id="rId5" Type="http://schemas.openxmlformats.org/officeDocument/2006/relationships/hyperlink" Target="https://fadimeyasa.github.io/" TargetMode="External"/><Relationship Id="rId4" Type="http://schemas.openxmlformats.org/officeDocument/2006/relationships/hyperlink" Target="http://esmatokcantekin.github.io/" TargetMode="External"/><Relationship Id="rId9" Type="http://schemas.openxmlformats.org/officeDocument/2006/relationships/hyperlink" Target="https://kahramankostas.github.io/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E23347A-8C01-77A1-D219-8502CD0186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662801" cy="68580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F549EFCE-4D4D-9638-C3B2-72513889C0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6179" y="-17853"/>
            <a:ext cx="3028567" cy="3045534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53AAC1E3-D2B4-A740-4AAF-8BDA6605C453}"/>
              </a:ext>
            </a:extLst>
          </p:cNvPr>
          <p:cNvSpPr/>
          <p:nvPr/>
        </p:nvSpPr>
        <p:spPr>
          <a:xfrm>
            <a:off x="7368636" y="2885487"/>
            <a:ext cx="4217886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GB" sz="32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Kahraman Kostas, PhD</a:t>
            </a:r>
            <a:br>
              <a:rPr lang="en-GB" sz="32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</a:br>
            <a:r>
              <a:rPr lang="en-GB" sz="2400" dirty="0" err="1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Millî</a:t>
            </a:r>
            <a:r>
              <a:rPr lang="en-GB" sz="24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GB" sz="2400" dirty="0" err="1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Eğitim</a:t>
            </a:r>
            <a:r>
              <a:rPr lang="en-GB" sz="24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GB" sz="2400" dirty="0" err="1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Uzmanı</a:t>
            </a:r>
            <a:endParaRPr lang="en-GB" sz="24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ctr"/>
            <a:r>
              <a:rPr lang="en-GB" sz="24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YYEGM, MEB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4E155B2-B798-832B-7161-483303C454A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44703" y="4207828"/>
            <a:ext cx="2585241" cy="2649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48293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7" name="Isosceles Triangle 16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saat">
            <a:hlinkClick r:id="" action="ppaction://media"/>
            <a:extLst>
              <a:ext uri="{FF2B5EF4-FFF2-40B4-BE49-F238E27FC236}">
                <a16:creationId xmlns:a16="http://schemas.microsoft.com/office/drawing/2014/main" id="{7408CCC3-1FA4-78AA-A165-8AB3B08A645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7141" y="0"/>
            <a:ext cx="11280429" cy="6345241"/>
          </a:xfrm>
          <a:prstGeom prst="rect">
            <a:avLst/>
          </a:prstGeom>
          <a:ln>
            <a:noFill/>
          </a:ln>
        </p:spPr>
      </p:pic>
      <p:sp>
        <p:nvSpPr>
          <p:cNvPr id="19" name="Isosceles Triangle 18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493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17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97561">
                <p:cTn id="1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1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BC53A97-A03E-8FA9-8247-8CEA18729C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5533" y="4253325"/>
            <a:ext cx="3571875" cy="22479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554C0F4-8AA9-8854-9B7B-AE0CCB69BE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71" y="3990575"/>
            <a:ext cx="3639058" cy="286742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3020C49-C2EA-B1D7-9090-92D9E93E98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0" y="0"/>
            <a:ext cx="457200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6EA7F13-65FA-3F69-DBDE-83E9A26CF88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2716" y="337308"/>
            <a:ext cx="3375517" cy="253011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DB3DBD5-2246-60F6-39FE-48CF6C9D014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27566" y="656382"/>
            <a:ext cx="1887807" cy="1891968"/>
          </a:xfrm>
          <a:prstGeom prst="rect">
            <a:avLst/>
          </a:prstGeom>
        </p:spPr>
      </p:pic>
      <p:sp>
        <p:nvSpPr>
          <p:cNvPr id="9" name="Arrow: Striped Right 8">
            <a:extLst>
              <a:ext uri="{FF2B5EF4-FFF2-40B4-BE49-F238E27FC236}">
                <a16:creationId xmlns:a16="http://schemas.microsoft.com/office/drawing/2014/main" id="{BC447A51-651D-EEEF-3CFA-23A94A8D38C2}"/>
              </a:ext>
            </a:extLst>
          </p:cNvPr>
          <p:cNvSpPr/>
          <p:nvPr/>
        </p:nvSpPr>
        <p:spPr>
          <a:xfrm rot="5400000">
            <a:off x="1178561" y="2850117"/>
            <a:ext cx="1484807" cy="664029"/>
          </a:xfrm>
          <a:prstGeom prst="stripedRightArrow">
            <a:avLst/>
          </a:prstGeom>
          <a:solidFill>
            <a:srgbClr val="FFC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Arrow: Striped Right 9">
            <a:extLst>
              <a:ext uri="{FF2B5EF4-FFF2-40B4-BE49-F238E27FC236}">
                <a16:creationId xmlns:a16="http://schemas.microsoft.com/office/drawing/2014/main" id="{E35BDA68-9327-3D15-F439-43E52A24CD4B}"/>
              </a:ext>
            </a:extLst>
          </p:cNvPr>
          <p:cNvSpPr/>
          <p:nvPr/>
        </p:nvSpPr>
        <p:spPr>
          <a:xfrm rot="5400000">
            <a:off x="9729065" y="2958739"/>
            <a:ext cx="1484807" cy="664029"/>
          </a:xfrm>
          <a:prstGeom prst="stripedRightArrow">
            <a:avLst/>
          </a:prstGeom>
          <a:solidFill>
            <a:srgbClr val="FFC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894136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9089EED9-F54D-4F20-A2C6-949DE41769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7E46F721-3785-414D-8697-16AF490E68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F6C09EC-DF33-E4D9-9729-8C9EB534B2DE}"/>
              </a:ext>
            </a:extLst>
          </p:cNvPr>
          <p:cNvSpPr/>
          <p:nvPr/>
        </p:nvSpPr>
        <p:spPr>
          <a:xfrm>
            <a:off x="8115300" y="1562669"/>
            <a:ext cx="3389515" cy="238068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8000" b="1" cap="none" spc="0" dirty="0" err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  <a:ea typeface="+mj-ea"/>
                <a:cs typeface="+mj-cs"/>
              </a:rPr>
              <a:t>Araçlar</a:t>
            </a:r>
            <a:endParaRPr lang="en-US" sz="80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3DA67CE-CEE6-C09D-5A8E-8D62E0812ED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4059"/>
          <a:stretch>
            <a:fillRect/>
          </a:stretch>
        </p:blipFill>
        <p:spPr>
          <a:xfrm>
            <a:off x="20" y="1"/>
            <a:ext cx="7665573" cy="6857999"/>
          </a:xfrm>
          <a:custGeom>
            <a:avLst/>
            <a:gdLst/>
            <a:ahLst/>
            <a:cxnLst/>
            <a:rect l="l" t="t" r="r" b="b"/>
            <a:pathLst>
              <a:path w="7665593" h="6857999">
                <a:moveTo>
                  <a:pt x="0" y="0"/>
                </a:moveTo>
                <a:lnTo>
                  <a:pt x="7363783" y="0"/>
                </a:lnTo>
                <a:lnTo>
                  <a:pt x="7372954" y="18152"/>
                </a:lnTo>
                <a:cubicBezTo>
                  <a:pt x="7378508" y="27417"/>
                  <a:pt x="7383821" y="35694"/>
                  <a:pt x="7386404" y="41707"/>
                </a:cubicBezTo>
                <a:lnTo>
                  <a:pt x="7389058" y="60832"/>
                </a:lnTo>
                <a:lnTo>
                  <a:pt x="7394074" y="60137"/>
                </a:lnTo>
                <a:lnTo>
                  <a:pt x="7394443" y="67241"/>
                </a:lnTo>
                <a:lnTo>
                  <a:pt x="7394565" y="83099"/>
                </a:lnTo>
                <a:cubicBezTo>
                  <a:pt x="7395324" y="92994"/>
                  <a:pt x="7394122" y="120511"/>
                  <a:pt x="7395957" y="130584"/>
                </a:cubicBezTo>
                <a:cubicBezTo>
                  <a:pt x="7401306" y="133490"/>
                  <a:pt x="7404223" y="137975"/>
                  <a:pt x="7405574" y="143540"/>
                </a:cubicBezTo>
                <a:lnTo>
                  <a:pt x="7405725" y="155795"/>
                </a:lnTo>
                <a:lnTo>
                  <a:pt x="7418615" y="226869"/>
                </a:lnTo>
                <a:lnTo>
                  <a:pt x="7419579" y="236641"/>
                </a:lnTo>
                <a:lnTo>
                  <a:pt x="7423900" y="241933"/>
                </a:lnTo>
                <a:cubicBezTo>
                  <a:pt x="7424763" y="245974"/>
                  <a:pt x="7424206" y="257579"/>
                  <a:pt x="7424760" y="260885"/>
                </a:cubicBezTo>
                <a:cubicBezTo>
                  <a:pt x="7425580" y="261177"/>
                  <a:pt x="7426400" y="261469"/>
                  <a:pt x="7427220" y="261761"/>
                </a:cubicBezTo>
                <a:cubicBezTo>
                  <a:pt x="7431152" y="272291"/>
                  <a:pt x="7444241" y="311893"/>
                  <a:pt x="7448344" y="324055"/>
                </a:cubicBezTo>
                <a:cubicBezTo>
                  <a:pt x="7444563" y="326484"/>
                  <a:pt x="7450535" y="331924"/>
                  <a:pt x="7451833" y="334727"/>
                </a:cubicBezTo>
                <a:cubicBezTo>
                  <a:pt x="7449286" y="335161"/>
                  <a:pt x="7448510" y="341947"/>
                  <a:pt x="7450776" y="343948"/>
                </a:cubicBezTo>
                <a:cubicBezTo>
                  <a:pt x="7463202" y="391652"/>
                  <a:pt x="7437523" y="367773"/>
                  <a:pt x="7453791" y="395003"/>
                </a:cubicBezTo>
                <a:cubicBezTo>
                  <a:pt x="7454869" y="399820"/>
                  <a:pt x="7453841" y="403723"/>
                  <a:pt x="7451939" y="407147"/>
                </a:cubicBezTo>
                <a:lnTo>
                  <a:pt x="7448030" y="412254"/>
                </a:lnTo>
                <a:lnTo>
                  <a:pt x="7455416" y="432021"/>
                </a:lnTo>
                <a:cubicBezTo>
                  <a:pt x="7457991" y="441758"/>
                  <a:pt x="7459699" y="452007"/>
                  <a:pt x="7460479" y="462523"/>
                </a:cubicBezTo>
                <a:cubicBezTo>
                  <a:pt x="7455275" y="464882"/>
                  <a:pt x="7462669" y="473136"/>
                  <a:pt x="7464133" y="477020"/>
                </a:cubicBezTo>
                <a:cubicBezTo>
                  <a:pt x="7460734" y="477060"/>
                  <a:pt x="7459104" y="485663"/>
                  <a:pt x="7461914" y="488716"/>
                </a:cubicBezTo>
                <a:cubicBezTo>
                  <a:pt x="7474065" y="552879"/>
                  <a:pt x="7442314" y="516775"/>
                  <a:pt x="7461353" y="555280"/>
                </a:cubicBezTo>
                <a:cubicBezTo>
                  <a:pt x="7462345" y="561721"/>
                  <a:pt x="7460642" y="566553"/>
                  <a:pt x="7457829" y="570585"/>
                </a:cubicBezTo>
                <a:lnTo>
                  <a:pt x="7450804" y="577839"/>
                </a:lnTo>
                <a:lnTo>
                  <a:pt x="7453309" y="583524"/>
                </a:lnTo>
                <a:cubicBezTo>
                  <a:pt x="7453505" y="604977"/>
                  <a:pt x="7446306" y="611303"/>
                  <a:pt x="7453558" y="623785"/>
                </a:cubicBezTo>
                <a:cubicBezTo>
                  <a:pt x="7438483" y="642230"/>
                  <a:pt x="7452055" y="636019"/>
                  <a:pt x="7454362" y="650049"/>
                </a:cubicBezTo>
                <a:cubicBezTo>
                  <a:pt x="7457368" y="661117"/>
                  <a:pt x="7463152" y="640798"/>
                  <a:pt x="7464006" y="651645"/>
                </a:cubicBezTo>
                <a:cubicBezTo>
                  <a:pt x="7460114" y="663380"/>
                  <a:pt x="7472201" y="662829"/>
                  <a:pt x="7467442" y="675032"/>
                </a:cubicBezTo>
                <a:cubicBezTo>
                  <a:pt x="7458335" y="672068"/>
                  <a:pt x="7469207" y="699114"/>
                  <a:pt x="7461251" y="699956"/>
                </a:cubicBezTo>
                <a:cubicBezTo>
                  <a:pt x="7472628" y="710321"/>
                  <a:pt x="7458614" y="715529"/>
                  <a:pt x="7462119" y="729331"/>
                </a:cubicBezTo>
                <a:cubicBezTo>
                  <a:pt x="7466423" y="735831"/>
                  <a:pt x="7467162" y="740521"/>
                  <a:pt x="7462533" y="746910"/>
                </a:cubicBezTo>
                <a:cubicBezTo>
                  <a:pt x="7483486" y="776851"/>
                  <a:pt x="7463470" y="765024"/>
                  <a:pt x="7471529" y="793043"/>
                </a:cubicBezTo>
                <a:cubicBezTo>
                  <a:pt x="7480002" y="817184"/>
                  <a:pt x="7485500" y="844550"/>
                  <a:pt x="7505730" y="867898"/>
                </a:cubicBezTo>
                <a:cubicBezTo>
                  <a:pt x="7511461" y="872184"/>
                  <a:pt x="7513630" y="882707"/>
                  <a:pt x="7510576" y="891400"/>
                </a:cubicBezTo>
                <a:cubicBezTo>
                  <a:pt x="7510049" y="892894"/>
                  <a:pt x="7509385" y="894278"/>
                  <a:pt x="7508604" y="895508"/>
                </a:cubicBezTo>
                <a:cubicBezTo>
                  <a:pt x="7511698" y="915692"/>
                  <a:pt x="7525520" y="989520"/>
                  <a:pt x="7529143" y="1012510"/>
                </a:cubicBezTo>
                <a:cubicBezTo>
                  <a:pt x="7521781" y="1014371"/>
                  <a:pt x="7535067" y="1025997"/>
                  <a:pt x="7530347" y="1033444"/>
                </a:cubicBezTo>
                <a:cubicBezTo>
                  <a:pt x="7526204" y="1038777"/>
                  <a:pt x="7529270" y="1043549"/>
                  <a:pt x="7529596" y="1049120"/>
                </a:cubicBezTo>
                <a:cubicBezTo>
                  <a:pt x="7526339" y="1056460"/>
                  <a:pt x="7532220" y="1080398"/>
                  <a:pt x="7536437" y="1086639"/>
                </a:cubicBezTo>
                <a:cubicBezTo>
                  <a:pt x="7551094" y="1101553"/>
                  <a:pt x="7540210" y="1135442"/>
                  <a:pt x="7551438" y="1147834"/>
                </a:cubicBezTo>
                <a:cubicBezTo>
                  <a:pt x="7553086" y="1152330"/>
                  <a:pt x="7553752" y="1156729"/>
                  <a:pt x="7553808" y="1161047"/>
                </a:cubicBezTo>
                <a:lnTo>
                  <a:pt x="7552572" y="1173130"/>
                </a:lnTo>
                <a:lnTo>
                  <a:pt x="7549434" y="1176566"/>
                </a:lnTo>
                <a:lnTo>
                  <a:pt x="7550211" y="1183950"/>
                </a:lnTo>
                <a:lnTo>
                  <a:pt x="7549733" y="1186066"/>
                </a:lnTo>
                <a:cubicBezTo>
                  <a:pt x="7548807" y="1190108"/>
                  <a:pt x="7548001" y="1194099"/>
                  <a:pt x="7547683" y="1198047"/>
                </a:cubicBezTo>
                <a:cubicBezTo>
                  <a:pt x="7563423" y="1192855"/>
                  <a:pt x="7547566" y="1230782"/>
                  <a:pt x="7560295" y="1219849"/>
                </a:cubicBezTo>
                <a:cubicBezTo>
                  <a:pt x="7561281" y="1240644"/>
                  <a:pt x="7573138" y="1224782"/>
                  <a:pt x="7561835" y="1249779"/>
                </a:cubicBezTo>
                <a:cubicBezTo>
                  <a:pt x="7574707" y="1282065"/>
                  <a:pt x="7569916" y="1332957"/>
                  <a:pt x="7589445" y="1358245"/>
                </a:cubicBezTo>
                <a:cubicBezTo>
                  <a:pt x="7581989" y="1355103"/>
                  <a:pt x="7576204" y="1368711"/>
                  <a:pt x="7579904" y="1378136"/>
                </a:cubicBezTo>
                <a:cubicBezTo>
                  <a:pt x="7550647" y="1367117"/>
                  <a:pt x="7606267" y="1415404"/>
                  <a:pt x="7586303" y="1423699"/>
                </a:cubicBezTo>
                <a:cubicBezTo>
                  <a:pt x="7604838" y="1424108"/>
                  <a:pt x="7636267" y="1466352"/>
                  <a:pt x="7621059" y="1486236"/>
                </a:cubicBezTo>
                <a:cubicBezTo>
                  <a:pt x="7624771" y="1516526"/>
                  <a:pt x="7640092" y="1537976"/>
                  <a:pt x="7633966" y="1569734"/>
                </a:cubicBezTo>
                <a:cubicBezTo>
                  <a:pt x="7636447" y="1570719"/>
                  <a:pt x="7638522" y="1572334"/>
                  <a:pt x="7640304" y="1574384"/>
                </a:cubicBezTo>
                <a:lnTo>
                  <a:pt x="7644628" y="1581242"/>
                </a:lnTo>
                <a:lnTo>
                  <a:pt x="7644313" y="1582567"/>
                </a:lnTo>
                <a:cubicBezTo>
                  <a:pt x="7644257" y="1587776"/>
                  <a:pt x="7645302" y="1590443"/>
                  <a:pt x="7646831" y="1591983"/>
                </a:cubicBezTo>
                <a:cubicBezTo>
                  <a:pt x="7647577" y="1592347"/>
                  <a:pt x="7648323" y="1592711"/>
                  <a:pt x="7649069" y="1593074"/>
                </a:cubicBezTo>
                <a:lnTo>
                  <a:pt x="7651326" y="1599230"/>
                </a:lnTo>
                <a:lnTo>
                  <a:pt x="7657195" y="1610539"/>
                </a:lnTo>
                <a:lnTo>
                  <a:pt x="7656957" y="1613422"/>
                </a:lnTo>
                <a:lnTo>
                  <a:pt x="7663730" y="1631673"/>
                </a:lnTo>
                <a:lnTo>
                  <a:pt x="7663189" y="1632289"/>
                </a:lnTo>
                <a:cubicBezTo>
                  <a:pt x="7662131" y="1634085"/>
                  <a:pt x="7661641" y="1636199"/>
                  <a:pt x="7662326" y="1639024"/>
                </a:cubicBezTo>
                <a:cubicBezTo>
                  <a:pt x="7651979" y="1640024"/>
                  <a:pt x="7659188" y="1642819"/>
                  <a:pt x="7662125" y="1651067"/>
                </a:cubicBezTo>
                <a:cubicBezTo>
                  <a:pt x="7646711" y="1654462"/>
                  <a:pt x="7660667" y="1674670"/>
                  <a:pt x="7653812" y="1683345"/>
                </a:cubicBezTo>
                <a:cubicBezTo>
                  <a:pt x="7656316" y="1689330"/>
                  <a:pt x="7658683" y="1695719"/>
                  <a:pt x="7660803" y="1702414"/>
                </a:cubicBezTo>
                <a:lnTo>
                  <a:pt x="7661867" y="1756201"/>
                </a:lnTo>
                <a:lnTo>
                  <a:pt x="7649453" y="1812530"/>
                </a:lnTo>
                <a:cubicBezTo>
                  <a:pt x="7649183" y="1833366"/>
                  <a:pt x="7644573" y="1851408"/>
                  <a:pt x="7647823" y="1869041"/>
                </a:cubicBezTo>
                <a:cubicBezTo>
                  <a:pt x="7644238" y="1876204"/>
                  <a:pt x="7642789" y="1882956"/>
                  <a:pt x="7648156" y="1889503"/>
                </a:cubicBezTo>
                <a:cubicBezTo>
                  <a:pt x="7646365" y="1908946"/>
                  <a:pt x="7638702" y="1913653"/>
                  <a:pt x="7644679" y="1925974"/>
                </a:cubicBezTo>
                <a:cubicBezTo>
                  <a:pt x="7632281" y="1936898"/>
                  <a:pt x="7637013" y="1937545"/>
                  <a:pt x="7640564" y="1942678"/>
                </a:cubicBezTo>
                <a:lnTo>
                  <a:pt x="7640816" y="1943410"/>
                </a:lnTo>
                <a:lnTo>
                  <a:pt x="7639044" y="1944904"/>
                </a:lnTo>
                <a:lnTo>
                  <a:pt x="7638223" y="1947993"/>
                </a:lnTo>
                <a:lnTo>
                  <a:pt x="7638752" y="1956430"/>
                </a:lnTo>
                <a:lnTo>
                  <a:pt x="7639407" y="1959603"/>
                </a:lnTo>
                <a:cubicBezTo>
                  <a:pt x="7639690" y="1961788"/>
                  <a:pt x="7639658" y="1963239"/>
                  <a:pt x="7639396" y="1964244"/>
                </a:cubicBezTo>
                <a:lnTo>
                  <a:pt x="7639249" y="1964361"/>
                </a:lnTo>
                <a:lnTo>
                  <a:pt x="7639521" y="1968708"/>
                </a:lnTo>
                <a:cubicBezTo>
                  <a:pt x="7640315" y="1976045"/>
                  <a:pt x="7641402" y="1983186"/>
                  <a:pt x="7642694" y="1989983"/>
                </a:cubicBezTo>
                <a:cubicBezTo>
                  <a:pt x="7634556" y="1995729"/>
                  <a:pt x="7644169" y="2020842"/>
                  <a:pt x="7628828" y="2018094"/>
                </a:cubicBezTo>
                <a:cubicBezTo>
                  <a:pt x="7630116" y="2027262"/>
                  <a:pt x="7636485" y="2032807"/>
                  <a:pt x="7626423" y="2029720"/>
                </a:cubicBezTo>
                <a:cubicBezTo>
                  <a:pt x="7626559" y="2032738"/>
                  <a:pt x="7625703" y="2034598"/>
                  <a:pt x="7624364" y="2035929"/>
                </a:cubicBezTo>
                <a:lnTo>
                  <a:pt x="7623733" y="2036314"/>
                </a:lnTo>
                <a:lnTo>
                  <a:pt x="7626847" y="2056711"/>
                </a:lnTo>
                <a:lnTo>
                  <a:pt x="7626090" y="2059419"/>
                </a:lnTo>
                <a:lnTo>
                  <a:pt x="7629618" y="2072712"/>
                </a:lnTo>
                <a:lnTo>
                  <a:pt x="7630641" y="2079581"/>
                </a:lnTo>
                <a:lnTo>
                  <a:pt x="7632577" y="2081522"/>
                </a:lnTo>
                <a:cubicBezTo>
                  <a:pt x="7633753" y="2083617"/>
                  <a:pt x="7634261" y="2086620"/>
                  <a:pt x="7633251" y="2091658"/>
                </a:cubicBezTo>
                <a:lnTo>
                  <a:pt x="7632707" y="2092825"/>
                </a:lnTo>
                <a:lnTo>
                  <a:pt x="7635575" y="2101184"/>
                </a:lnTo>
                <a:cubicBezTo>
                  <a:pt x="7636900" y="2103876"/>
                  <a:pt x="7638586" y="2106260"/>
                  <a:pt x="7640772" y="2108190"/>
                </a:cubicBezTo>
                <a:cubicBezTo>
                  <a:pt x="7629093" y="2136655"/>
                  <a:pt x="7639778" y="2163513"/>
                  <a:pt x="7637758" y="2194409"/>
                </a:cubicBezTo>
                <a:cubicBezTo>
                  <a:pt x="7619585" y="2207765"/>
                  <a:pt x="7641835" y="2261154"/>
                  <a:pt x="7659453" y="2268824"/>
                </a:cubicBezTo>
                <a:cubicBezTo>
                  <a:pt x="7644015" y="2268997"/>
                  <a:pt x="7665037" y="2307714"/>
                  <a:pt x="7665583" y="2317700"/>
                </a:cubicBezTo>
                <a:cubicBezTo>
                  <a:pt x="7665764" y="2321029"/>
                  <a:pt x="7663671" y="2321166"/>
                  <a:pt x="7657195" y="2315619"/>
                </a:cubicBezTo>
                <a:cubicBezTo>
                  <a:pt x="7658997" y="2326231"/>
                  <a:pt x="7650972" y="2337185"/>
                  <a:pt x="7644431" y="2331209"/>
                </a:cubicBezTo>
                <a:cubicBezTo>
                  <a:pt x="7658433" y="2363448"/>
                  <a:pt x="7644510" y="2411031"/>
                  <a:pt x="7650869" y="2447461"/>
                </a:cubicBezTo>
                <a:cubicBezTo>
                  <a:pt x="7635485" y="2467322"/>
                  <a:pt x="7649719" y="2456555"/>
                  <a:pt x="7646841" y="2477156"/>
                </a:cubicBezTo>
                <a:cubicBezTo>
                  <a:pt x="7661004" y="2471521"/>
                  <a:pt x="7638896" y="2502164"/>
                  <a:pt x="7654880" y="2503292"/>
                </a:cubicBezTo>
                <a:cubicBezTo>
                  <a:pt x="7653849" y="2507005"/>
                  <a:pt x="7652348" y="2510567"/>
                  <a:pt x="7650720" y="2514131"/>
                </a:cubicBezTo>
                <a:lnTo>
                  <a:pt x="7649876" y="2516003"/>
                </a:lnTo>
                <a:lnTo>
                  <a:pt x="7649263" y="2523483"/>
                </a:lnTo>
                <a:lnTo>
                  <a:pt x="7645633" y="2525592"/>
                </a:lnTo>
                <a:lnTo>
                  <a:pt x="7642233" y="2536851"/>
                </a:lnTo>
                <a:cubicBezTo>
                  <a:pt x="7641494" y="2541069"/>
                  <a:pt x="7641323" y="2545607"/>
                  <a:pt x="7642069" y="2550622"/>
                </a:cubicBezTo>
                <a:cubicBezTo>
                  <a:pt x="7648404" y="2562959"/>
                  <a:pt x="7640640" y="2582170"/>
                  <a:pt x="7641110" y="2599544"/>
                </a:cubicBezTo>
                <a:lnTo>
                  <a:pt x="7643071" y="2607523"/>
                </a:lnTo>
                <a:lnTo>
                  <a:pt x="7639801" y="2633566"/>
                </a:lnTo>
                <a:cubicBezTo>
                  <a:pt x="7639166" y="2640978"/>
                  <a:pt x="7638833" y="2648672"/>
                  <a:pt x="7639065" y="2656773"/>
                </a:cubicBezTo>
                <a:lnTo>
                  <a:pt x="7640624" y="2671810"/>
                </a:lnTo>
                <a:lnTo>
                  <a:pt x="7639332" y="2675751"/>
                </a:lnTo>
                <a:cubicBezTo>
                  <a:pt x="7639476" y="2682617"/>
                  <a:pt x="7644027" y="2691703"/>
                  <a:pt x="7638498" y="2690893"/>
                </a:cubicBezTo>
                <a:lnTo>
                  <a:pt x="7640415" y="2698606"/>
                </a:lnTo>
                <a:lnTo>
                  <a:pt x="7636002" y="2706218"/>
                </a:lnTo>
                <a:cubicBezTo>
                  <a:pt x="7634978" y="2707053"/>
                  <a:pt x="7633887" y="2707679"/>
                  <a:pt x="7632770" y="2708079"/>
                </a:cubicBezTo>
                <a:lnTo>
                  <a:pt x="7634220" y="2718854"/>
                </a:lnTo>
                <a:lnTo>
                  <a:pt x="7631061" y="2727688"/>
                </a:lnTo>
                <a:lnTo>
                  <a:pt x="7633127" y="2735389"/>
                </a:lnTo>
                <a:lnTo>
                  <a:pt x="7632661" y="2738584"/>
                </a:lnTo>
                <a:lnTo>
                  <a:pt x="7631098" y="2746529"/>
                </a:lnTo>
                <a:cubicBezTo>
                  <a:pt x="7630002" y="2750602"/>
                  <a:pt x="7628681" y="2755160"/>
                  <a:pt x="7627624" y="2760235"/>
                </a:cubicBezTo>
                <a:lnTo>
                  <a:pt x="7627140" y="2764511"/>
                </a:lnTo>
                <a:lnTo>
                  <a:pt x="7621827" y="2773820"/>
                </a:lnTo>
                <a:cubicBezTo>
                  <a:pt x="7617811" y="2780593"/>
                  <a:pt x="7615104" y="2785923"/>
                  <a:pt x="7617284" y="2791840"/>
                </a:cubicBezTo>
                <a:cubicBezTo>
                  <a:pt x="7612094" y="2801924"/>
                  <a:pt x="7597550" y="2808970"/>
                  <a:pt x="7601430" y="2823567"/>
                </a:cubicBezTo>
                <a:cubicBezTo>
                  <a:pt x="7594841" y="2819137"/>
                  <a:pt x="7600633" y="2839778"/>
                  <a:pt x="7593865" y="2842217"/>
                </a:cubicBezTo>
                <a:cubicBezTo>
                  <a:pt x="7588415" y="2843342"/>
                  <a:pt x="7588901" y="2849866"/>
                  <a:pt x="7586893" y="2854834"/>
                </a:cubicBezTo>
                <a:cubicBezTo>
                  <a:pt x="7581327" y="2858374"/>
                  <a:pt x="7576244" y="2883372"/>
                  <a:pt x="7577046" y="2892075"/>
                </a:cubicBezTo>
                <a:cubicBezTo>
                  <a:pt x="7582584" y="2916606"/>
                  <a:pt x="7560175" y="2936338"/>
                  <a:pt x="7564026" y="2955950"/>
                </a:cubicBezTo>
                <a:cubicBezTo>
                  <a:pt x="7563501" y="2961086"/>
                  <a:pt x="7562240" y="2965343"/>
                  <a:pt x="7560529" y="2969031"/>
                </a:cubicBezTo>
                <a:lnTo>
                  <a:pt x="7554631" y="2978222"/>
                </a:lnTo>
                <a:lnTo>
                  <a:pt x="7550747" y="2978564"/>
                </a:lnTo>
                <a:lnTo>
                  <a:pt x="7548359" y="2985429"/>
                </a:lnTo>
                <a:lnTo>
                  <a:pt x="7547120" y="2986826"/>
                </a:lnTo>
                <a:cubicBezTo>
                  <a:pt x="7544741" y="2989483"/>
                  <a:pt x="7542480" y="2992194"/>
                  <a:pt x="7540621" y="2995267"/>
                </a:cubicBezTo>
                <a:cubicBezTo>
                  <a:pt x="7555200" y="3003715"/>
                  <a:pt x="7527208" y="3022799"/>
                  <a:pt x="7541739" y="3023946"/>
                </a:cubicBezTo>
                <a:cubicBezTo>
                  <a:pt x="7534059" y="3042303"/>
                  <a:pt x="7549904" y="3038579"/>
                  <a:pt x="7530781" y="3050462"/>
                </a:cubicBezTo>
                <a:cubicBezTo>
                  <a:pt x="7527838" y="3088204"/>
                  <a:pt x="7503338" y="3127251"/>
                  <a:pt x="7508515" y="3164510"/>
                </a:cubicBezTo>
                <a:cubicBezTo>
                  <a:pt x="7503888" y="3155782"/>
                  <a:pt x="7493770" y="3162549"/>
                  <a:pt x="7492866" y="3173520"/>
                </a:cubicBezTo>
                <a:cubicBezTo>
                  <a:pt x="7474179" y="3140376"/>
                  <a:pt x="7498581" y="3226463"/>
                  <a:pt x="7479395" y="3217191"/>
                </a:cubicBezTo>
                <a:cubicBezTo>
                  <a:pt x="7493905" y="3232643"/>
                  <a:pt x="7501608" y="3293915"/>
                  <a:pt x="7481475" y="3298298"/>
                </a:cubicBezTo>
                <a:cubicBezTo>
                  <a:pt x="7472089" y="3326890"/>
                  <a:pt x="7475493" y="3357480"/>
                  <a:pt x="7457722" y="3379292"/>
                </a:cubicBezTo>
                <a:cubicBezTo>
                  <a:pt x="7459285" y="3382143"/>
                  <a:pt x="7460273" y="3385199"/>
                  <a:pt x="7460850" y="3388381"/>
                </a:cubicBezTo>
                <a:lnTo>
                  <a:pt x="7461482" y="3397694"/>
                </a:lnTo>
                <a:lnTo>
                  <a:pt x="7460695" y="3398556"/>
                </a:lnTo>
                <a:cubicBezTo>
                  <a:pt x="7458532" y="3402904"/>
                  <a:pt x="7458275" y="3406007"/>
                  <a:pt x="7458858" y="3408553"/>
                </a:cubicBezTo>
                <a:lnTo>
                  <a:pt x="7460185" y="3411299"/>
                </a:lnTo>
                <a:lnTo>
                  <a:pt x="7459468" y="3418333"/>
                </a:lnTo>
                <a:lnTo>
                  <a:pt x="7459515" y="3432662"/>
                </a:lnTo>
                <a:lnTo>
                  <a:pt x="7458154" y="3434902"/>
                </a:lnTo>
                <a:lnTo>
                  <a:pt x="7456091" y="3455825"/>
                </a:lnTo>
                <a:cubicBezTo>
                  <a:pt x="7455865" y="3455850"/>
                  <a:pt x="7455638" y="3455877"/>
                  <a:pt x="7455413" y="3455903"/>
                </a:cubicBezTo>
                <a:cubicBezTo>
                  <a:pt x="7453843" y="3456557"/>
                  <a:pt x="7452596" y="3457940"/>
                  <a:pt x="7451989" y="3460886"/>
                </a:cubicBezTo>
                <a:cubicBezTo>
                  <a:pt x="7443388" y="3453296"/>
                  <a:pt x="7447961" y="3461529"/>
                  <a:pt x="7446929" y="3470886"/>
                </a:cubicBezTo>
                <a:cubicBezTo>
                  <a:pt x="7433341" y="3461186"/>
                  <a:pt x="7436171" y="3489615"/>
                  <a:pt x="7427213" y="3491353"/>
                </a:cubicBezTo>
                <a:cubicBezTo>
                  <a:pt x="7426761" y="3498443"/>
                  <a:pt x="7426037" y="3505767"/>
                  <a:pt x="7424990" y="3513143"/>
                </a:cubicBezTo>
                <a:lnTo>
                  <a:pt x="7424186" y="3517424"/>
                </a:lnTo>
                <a:cubicBezTo>
                  <a:pt x="7424132" y="3517438"/>
                  <a:pt x="7424077" y="3517453"/>
                  <a:pt x="7424024" y="3517467"/>
                </a:cubicBezTo>
                <a:cubicBezTo>
                  <a:pt x="7423536" y="3518305"/>
                  <a:pt x="7423153" y="3519678"/>
                  <a:pt x="7422883" y="3521896"/>
                </a:cubicBezTo>
                <a:lnTo>
                  <a:pt x="7422723" y="3525229"/>
                </a:lnTo>
                <a:lnTo>
                  <a:pt x="7421163" y="3533534"/>
                </a:lnTo>
                <a:lnTo>
                  <a:pt x="7419650" y="3536108"/>
                </a:lnTo>
                <a:lnTo>
                  <a:pt x="7417640" y="3536718"/>
                </a:lnTo>
                <a:lnTo>
                  <a:pt x="7417697" y="3537534"/>
                </a:lnTo>
                <a:cubicBezTo>
                  <a:pt x="7419749" y="3544077"/>
                  <a:pt x="7423989" y="3546875"/>
                  <a:pt x="7409814" y="3551598"/>
                </a:cubicBezTo>
                <a:cubicBezTo>
                  <a:pt x="7412376" y="3566128"/>
                  <a:pt x="7404108" y="3567090"/>
                  <a:pt x="7397719" y="3584844"/>
                </a:cubicBezTo>
                <a:cubicBezTo>
                  <a:pt x="7401116" y="3593573"/>
                  <a:pt x="7398130" y="3599358"/>
                  <a:pt x="7393057" y="3604546"/>
                </a:cubicBezTo>
                <a:cubicBezTo>
                  <a:pt x="7391792" y="3622895"/>
                  <a:pt x="7383125" y="3638008"/>
                  <a:pt x="7377811" y="3657793"/>
                </a:cubicBezTo>
                <a:cubicBezTo>
                  <a:pt x="7379886" y="3680874"/>
                  <a:pt x="7366255" y="3689531"/>
                  <a:pt x="7360624" y="3710685"/>
                </a:cubicBezTo>
                <a:cubicBezTo>
                  <a:pt x="7367950" y="3731637"/>
                  <a:pt x="7347999" y="3723947"/>
                  <a:pt x="7341489" y="3734006"/>
                </a:cubicBezTo>
                <a:lnTo>
                  <a:pt x="7340478" y="3737028"/>
                </a:lnTo>
                <a:lnTo>
                  <a:pt x="7340489" y="3745476"/>
                </a:lnTo>
                <a:lnTo>
                  <a:pt x="7340950" y="3748687"/>
                </a:lnTo>
                <a:cubicBezTo>
                  <a:pt x="7341098" y="3750887"/>
                  <a:pt x="7340976" y="3752333"/>
                  <a:pt x="7340653" y="3753314"/>
                </a:cubicBezTo>
                <a:lnTo>
                  <a:pt x="7340500" y="3753419"/>
                </a:lnTo>
                <a:lnTo>
                  <a:pt x="7340506" y="3757774"/>
                </a:lnTo>
                <a:cubicBezTo>
                  <a:pt x="7340847" y="3765147"/>
                  <a:pt x="7341495" y="3772345"/>
                  <a:pt x="7342369" y="3779218"/>
                </a:cubicBezTo>
                <a:cubicBezTo>
                  <a:pt x="7333890" y="3784348"/>
                  <a:pt x="7341949" y="3810090"/>
                  <a:pt x="7326800" y="3806225"/>
                </a:cubicBezTo>
                <a:cubicBezTo>
                  <a:pt x="7327524" y="3815461"/>
                  <a:pt x="7333545" y="3821456"/>
                  <a:pt x="7323686" y="3817640"/>
                </a:cubicBezTo>
                <a:cubicBezTo>
                  <a:pt x="7323637" y="3820659"/>
                  <a:pt x="7322668" y="3822449"/>
                  <a:pt x="7321247" y="3823678"/>
                </a:cubicBezTo>
                <a:lnTo>
                  <a:pt x="7320595" y="3824018"/>
                </a:lnTo>
                <a:lnTo>
                  <a:pt x="7322453" y="3844579"/>
                </a:lnTo>
                <a:lnTo>
                  <a:pt x="7321532" y="3847225"/>
                </a:lnTo>
                <a:lnTo>
                  <a:pt x="7324238" y="3860736"/>
                </a:lnTo>
                <a:lnTo>
                  <a:pt x="7324840" y="3867658"/>
                </a:lnTo>
                <a:lnTo>
                  <a:pt x="7326655" y="3869733"/>
                </a:lnTo>
                <a:cubicBezTo>
                  <a:pt x="7327701" y="3871909"/>
                  <a:pt x="7328023" y="3874942"/>
                  <a:pt x="7326706" y="3879891"/>
                </a:cubicBezTo>
                <a:lnTo>
                  <a:pt x="7326093" y="3881013"/>
                </a:lnTo>
                <a:lnTo>
                  <a:pt x="7328442" y="3889558"/>
                </a:lnTo>
                <a:cubicBezTo>
                  <a:pt x="7329602" y="3892339"/>
                  <a:pt x="7331138" y="3894839"/>
                  <a:pt x="7333203" y="3896924"/>
                </a:cubicBezTo>
                <a:cubicBezTo>
                  <a:pt x="7319795" y="3924445"/>
                  <a:pt x="7328820" y="3952004"/>
                  <a:pt x="7324908" y="3982658"/>
                </a:cubicBezTo>
                <a:cubicBezTo>
                  <a:pt x="7325522" y="4017325"/>
                  <a:pt x="7327874" y="4041416"/>
                  <a:pt x="7327588" y="4064228"/>
                </a:cubicBezTo>
                <a:cubicBezTo>
                  <a:pt x="7328735" y="4074940"/>
                  <a:pt x="7329351" y="4153102"/>
                  <a:pt x="7323186" y="4146664"/>
                </a:cubicBezTo>
                <a:cubicBezTo>
                  <a:pt x="7335189" y="4179829"/>
                  <a:pt x="7318370" y="4199117"/>
                  <a:pt x="7322488" y="4235901"/>
                </a:cubicBezTo>
                <a:cubicBezTo>
                  <a:pt x="7305909" y="4254573"/>
                  <a:pt x="7320783" y="4244884"/>
                  <a:pt x="7316645" y="4265209"/>
                </a:cubicBezTo>
                <a:cubicBezTo>
                  <a:pt x="7331133" y="4260631"/>
                  <a:pt x="7307179" y="4289560"/>
                  <a:pt x="7323069" y="4291857"/>
                </a:cubicBezTo>
                <a:cubicBezTo>
                  <a:pt x="7321814" y="4295483"/>
                  <a:pt x="7320095" y="4298923"/>
                  <a:pt x="7318251" y="4302359"/>
                </a:cubicBezTo>
                <a:lnTo>
                  <a:pt x="7317295" y="4304161"/>
                </a:lnTo>
                <a:lnTo>
                  <a:pt x="7316223" y="4311573"/>
                </a:lnTo>
                <a:lnTo>
                  <a:pt x="7312469" y="4313411"/>
                </a:lnTo>
                <a:lnTo>
                  <a:pt x="7306447" y="4403491"/>
                </a:lnTo>
                <a:cubicBezTo>
                  <a:pt x="7308849" y="4411399"/>
                  <a:pt x="7308497" y="4436984"/>
                  <a:pt x="7303688" y="4442497"/>
                </a:cubicBezTo>
                <a:cubicBezTo>
                  <a:pt x="7302637" y="4447969"/>
                  <a:pt x="7304327" y="4453942"/>
                  <a:pt x="7299181" y="4457128"/>
                </a:cubicBezTo>
                <a:cubicBezTo>
                  <a:pt x="7296154" y="4469016"/>
                  <a:pt x="7289197" y="4496240"/>
                  <a:pt x="7285530" y="4513823"/>
                </a:cubicBezTo>
                <a:cubicBezTo>
                  <a:pt x="7288769" y="4518560"/>
                  <a:pt x="7287100" y="4524649"/>
                  <a:pt x="7284412" y="4532609"/>
                </a:cubicBezTo>
                <a:lnTo>
                  <a:pt x="7282601" y="4540125"/>
                </a:lnTo>
                <a:lnTo>
                  <a:pt x="7291785" y="4563650"/>
                </a:lnTo>
                <a:lnTo>
                  <a:pt x="7284191" y="4636427"/>
                </a:lnTo>
                <a:lnTo>
                  <a:pt x="7292797" y="4672055"/>
                </a:lnTo>
                <a:cubicBezTo>
                  <a:pt x="7294304" y="4686552"/>
                  <a:pt x="7294421" y="4700466"/>
                  <a:pt x="7295425" y="4713953"/>
                </a:cubicBezTo>
                <a:cubicBezTo>
                  <a:pt x="7296104" y="4744441"/>
                  <a:pt x="7280378" y="4723911"/>
                  <a:pt x="7292574" y="4762180"/>
                </a:cubicBezTo>
                <a:cubicBezTo>
                  <a:pt x="7286719" y="4766152"/>
                  <a:pt x="7286266" y="4770971"/>
                  <a:pt x="7288689" y="4779168"/>
                </a:cubicBezTo>
                <a:cubicBezTo>
                  <a:pt x="7288592" y="4793971"/>
                  <a:pt x="7274303" y="4792486"/>
                  <a:pt x="7282355" y="4807636"/>
                </a:cubicBezTo>
                <a:cubicBezTo>
                  <a:pt x="7278556" y="4806204"/>
                  <a:pt x="7277539" y="4813202"/>
                  <a:pt x="7276505" y="4819678"/>
                </a:cubicBezTo>
                <a:lnTo>
                  <a:pt x="7273752" y="4823797"/>
                </a:lnTo>
                <a:lnTo>
                  <a:pt x="7283683" y="4847794"/>
                </a:lnTo>
                <a:cubicBezTo>
                  <a:pt x="7296832" y="4890479"/>
                  <a:pt x="7302379" y="4941877"/>
                  <a:pt x="7311552" y="4978326"/>
                </a:cubicBezTo>
                <a:cubicBezTo>
                  <a:pt x="7284161" y="4998846"/>
                  <a:pt x="7309660" y="4989594"/>
                  <a:pt x="7304880" y="5015024"/>
                </a:cubicBezTo>
                <a:cubicBezTo>
                  <a:pt x="7330355" y="5012307"/>
                  <a:pt x="7291032" y="5044485"/>
                  <a:pt x="7319932" y="5050993"/>
                </a:cubicBezTo>
                <a:cubicBezTo>
                  <a:pt x="7318148" y="5055414"/>
                  <a:pt x="7315506" y="5059493"/>
                  <a:pt x="7312641" y="5063537"/>
                </a:cubicBezTo>
                <a:lnTo>
                  <a:pt x="7311153" y="5065661"/>
                </a:lnTo>
                <a:lnTo>
                  <a:pt x="7310197" y="5075032"/>
                </a:lnTo>
                <a:lnTo>
                  <a:pt x="7303683" y="5076576"/>
                </a:lnTo>
                <a:lnTo>
                  <a:pt x="7297768" y="5089898"/>
                </a:lnTo>
                <a:cubicBezTo>
                  <a:pt x="7296519" y="5095057"/>
                  <a:pt x="7296302" y="5100805"/>
                  <a:pt x="7297750" y="5107454"/>
                </a:cubicBezTo>
                <a:cubicBezTo>
                  <a:pt x="7309447" y="5125240"/>
                  <a:pt x="7295812" y="5147341"/>
                  <a:pt x="7297014" y="5169708"/>
                </a:cubicBezTo>
                <a:lnTo>
                  <a:pt x="7300719" y="5180532"/>
                </a:lnTo>
                <a:lnTo>
                  <a:pt x="7295705" y="5210620"/>
                </a:lnTo>
                <a:lnTo>
                  <a:pt x="7296901" y="5212749"/>
                </a:lnTo>
                <a:cubicBezTo>
                  <a:pt x="7296704" y="5218058"/>
                  <a:pt x="7294377" y="5228574"/>
                  <a:pt x="7294523" y="5242477"/>
                </a:cubicBezTo>
                <a:lnTo>
                  <a:pt x="7297776" y="5296160"/>
                </a:lnTo>
                <a:lnTo>
                  <a:pt x="7289955" y="5304499"/>
                </a:lnTo>
                <a:lnTo>
                  <a:pt x="7286210" y="5305374"/>
                </a:lnTo>
                <a:lnTo>
                  <a:pt x="7286995" y="5320092"/>
                </a:lnTo>
                <a:lnTo>
                  <a:pt x="7281550" y="5330613"/>
                </a:lnTo>
                <a:lnTo>
                  <a:pt x="7285354" y="5340890"/>
                </a:lnTo>
                <a:lnTo>
                  <a:pt x="7281914" y="5354491"/>
                </a:lnTo>
                <a:cubicBezTo>
                  <a:pt x="7280017" y="5359352"/>
                  <a:pt x="7277725" y="5364763"/>
                  <a:pt x="7275918" y="5370917"/>
                </a:cubicBezTo>
                <a:lnTo>
                  <a:pt x="7267655" y="5384350"/>
                </a:lnTo>
                <a:lnTo>
                  <a:pt x="7263791" y="5406610"/>
                </a:lnTo>
                <a:cubicBezTo>
                  <a:pt x="7260956" y="5423841"/>
                  <a:pt x="7257650" y="5440271"/>
                  <a:pt x="7251522" y="5456222"/>
                </a:cubicBezTo>
                <a:cubicBezTo>
                  <a:pt x="7253699" y="5469913"/>
                  <a:pt x="7252931" y="5482529"/>
                  <a:pt x="7242311" y="5493751"/>
                </a:cubicBezTo>
                <a:cubicBezTo>
                  <a:pt x="7236636" y="5529727"/>
                  <a:pt x="7245809" y="5539513"/>
                  <a:pt x="7231835" y="5561252"/>
                </a:cubicBezTo>
                <a:cubicBezTo>
                  <a:pt x="7236311" y="5568555"/>
                  <a:pt x="7238499" y="5573475"/>
                  <a:pt x="7239152" y="5577121"/>
                </a:cubicBezTo>
                <a:cubicBezTo>
                  <a:pt x="7241111" y="5588065"/>
                  <a:pt x="7229268" y="5587525"/>
                  <a:pt x="7224043" y="5605355"/>
                </a:cubicBezTo>
                <a:cubicBezTo>
                  <a:pt x="7216774" y="5624244"/>
                  <a:pt x="7213225" y="5590845"/>
                  <a:pt x="7209229" y="5609118"/>
                </a:cubicBezTo>
                <a:cubicBezTo>
                  <a:pt x="7212098" y="5628346"/>
                  <a:pt x="7194168" y="5628785"/>
                  <a:pt x="7198222" y="5648700"/>
                </a:cubicBezTo>
                <a:cubicBezTo>
                  <a:pt x="7212577" y="5642705"/>
                  <a:pt x="7189541" y="5689259"/>
                  <a:pt x="7201221" y="5689771"/>
                </a:cubicBezTo>
                <a:cubicBezTo>
                  <a:pt x="7181618" y="5708428"/>
                  <a:pt x="7201258" y="5715573"/>
                  <a:pt x="7192555" y="5739098"/>
                </a:cubicBezTo>
                <a:cubicBezTo>
                  <a:pt x="7184486" y="5750478"/>
                  <a:pt x="7182208" y="5758416"/>
                  <a:pt x="7187522" y="5768603"/>
                </a:cubicBezTo>
                <a:cubicBezTo>
                  <a:pt x="7148692" y="5821144"/>
                  <a:pt x="7181577" y="5799065"/>
                  <a:pt x="7162500" y="5846928"/>
                </a:cubicBezTo>
                <a:lnTo>
                  <a:pt x="7160827" y="5850799"/>
                </a:lnTo>
                <a:lnTo>
                  <a:pt x="7163312" y="5866636"/>
                </a:lnTo>
                <a:cubicBezTo>
                  <a:pt x="7163884" y="5867070"/>
                  <a:pt x="7164455" y="5867505"/>
                  <a:pt x="7165029" y="5867939"/>
                </a:cubicBezTo>
                <a:lnTo>
                  <a:pt x="7142501" y="5914339"/>
                </a:lnTo>
                <a:lnTo>
                  <a:pt x="7143151" y="5921221"/>
                </a:lnTo>
                <a:lnTo>
                  <a:pt x="7123808" y="5950546"/>
                </a:lnTo>
                <a:lnTo>
                  <a:pt x="7116299" y="5966186"/>
                </a:lnTo>
                <a:lnTo>
                  <a:pt x="7106117" y="5983669"/>
                </a:lnTo>
                <a:lnTo>
                  <a:pt x="7109622" y="5995569"/>
                </a:lnTo>
                <a:cubicBezTo>
                  <a:pt x="7114727" y="6023526"/>
                  <a:pt x="7092983" y="6067450"/>
                  <a:pt x="7116605" y="6077139"/>
                </a:cubicBezTo>
                <a:cubicBezTo>
                  <a:pt x="7102148" y="6089933"/>
                  <a:pt x="7125501" y="6101908"/>
                  <a:pt x="7127573" y="6115892"/>
                </a:cubicBezTo>
                <a:cubicBezTo>
                  <a:pt x="7118381" y="6127056"/>
                  <a:pt x="7126331" y="6132595"/>
                  <a:pt x="7128098" y="6142737"/>
                </a:cubicBezTo>
                <a:cubicBezTo>
                  <a:pt x="7122429" y="6147329"/>
                  <a:pt x="7122724" y="6155912"/>
                  <a:pt x="7129375" y="6158833"/>
                </a:cubicBezTo>
                <a:cubicBezTo>
                  <a:pt x="7144709" y="6154689"/>
                  <a:pt x="7137060" y="6184499"/>
                  <a:pt x="7147635" y="6186714"/>
                </a:cubicBezTo>
                <a:cubicBezTo>
                  <a:pt x="7149842" y="6204016"/>
                  <a:pt x="7136414" y="6279145"/>
                  <a:pt x="7153343" y="6291871"/>
                </a:cubicBezTo>
                <a:cubicBezTo>
                  <a:pt x="7161381" y="6326852"/>
                  <a:pt x="7134450" y="6377408"/>
                  <a:pt x="7134923" y="6392273"/>
                </a:cubicBezTo>
                <a:cubicBezTo>
                  <a:pt x="7103997" y="6407024"/>
                  <a:pt x="7185503" y="6478818"/>
                  <a:pt x="7187236" y="6541940"/>
                </a:cubicBezTo>
                <a:cubicBezTo>
                  <a:pt x="7184250" y="6550446"/>
                  <a:pt x="7184290" y="6554993"/>
                  <a:pt x="7191340" y="6557275"/>
                </a:cubicBezTo>
                <a:cubicBezTo>
                  <a:pt x="7195412" y="6573685"/>
                  <a:pt x="7202070" y="6606060"/>
                  <a:pt x="7211670" y="6640404"/>
                </a:cubicBezTo>
                <a:cubicBezTo>
                  <a:pt x="7219591" y="6666216"/>
                  <a:pt x="7212698" y="6793331"/>
                  <a:pt x="7221085" y="6827708"/>
                </a:cubicBezTo>
                <a:lnTo>
                  <a:pt x="7227698" y="6857999"/>
                </a:lnTo>
                <a:lnTo>
                  <a:pt x="0" y="6857999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1172114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494A1A0-EA9E-5F33-81F6-EC4E16485C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486400" cy="68580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FD4F38E5-7F06-38F7-2C39-A7A6B3FFED9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5405"/>
          <a:stretch>
            <a:fillRect/>
          </a:stretch>
        </p:blipFill>
        <p:spPr>
          <a:xfrm>
            <a:off x="5560620" y="1441704"/>
            <a:ext cx="6631380" cy="3974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04062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120F641-EE1F-380E-249E-EE3749ED09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8081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42628B-6E49-778F-4122-A76682C051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D34962A-6FB0-2EF1-0258-0A63879DF4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295" y="783933"/>
            <a:ext cx="7264400" cy="4842934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921C18F-CD30-4494-FBDA-CFD002B68A4E}"/>
              </a:ext>
            </a:extLst>
          </p:cNvPr>
          <p:cNvSpPr/>
          <p:nvPr/>
        </p:nvSpPr>
        <p:spPr>
          <a:xfrm>
            <a:off x="7592811" y="2073255"/>
            <a:ext cx="4341894" cy="25545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en-US" sz="2000" b="1" dirty="0">
                <a:ln/>
                <a:solidFill>
                  <a:schemeClr val="accent4"/>
                </a:solidFill>
                <a:hlinkClick r:id="rId3"/>
              </a:rPr>
              <a:t>https://oyauysal.github.io/</a:t>
            </a:r>
            <a:endParaRPr lang="en-US" sz="2000" b="1" dirty="0">
              <a:ln/>
              <a:solidFill>
                <a:schemeClr val="accent4"/>
              </a:solidFill>
            </a:endParaRPr>
          </a:p>
          <a:p>
            <a:r>
              <a:rPr lang="en-US" sz="2000" b="1" dirty="0">
                <a:ln/>
                <a:solidFill>
                  <a:schemeClr val="accent4"/>
                </a:solidFill>
                <a:hlinkClick r:id="rId4"/>
              </a:rPr>
              <a:t>http://esmatokcantekin.github.io/</a:t>
            </a:r>
            <a:endParaRPr lang="en-US" sz="2000" b="1" dirty="0">
              <a:ln/>
              <a:solidFill>
                <a:schemeClr val="accent4"/>
              </a:solidFill>
            </a:endParaRPr>
          </a:p>
          <a:p>
            <a:r>
              <a:rPr lang="en-US" sz="2000" b="1" dirty="0">
                <a:ln/>
                <a:solidFill>
                  <a:schemeClr val="accent4"/>
                </a:solidFill>
                <a:hlinkClick r:id="rId5"/>
              </a:rPr>
              <a:t>https://fadimeyasa.github.io/</a:t>
            </a:r>
            <a:endParaRPr lang="en-US" sz="2000" b="1" dirty="0">
              <a:ln/>
              <a:solidFill>
                <a:schemeClr val="accent4"/>
              </a:solidFill>
            </a:endParaRPr>
          </a:p>
          <a:p>
            <a:r>
              <a:rPr lang="en-US" sz="2000" b="1" dirty="0">
                <a:ln/>
                <a:solidFill>
                  <a:schemeClr val="accent4"/>
                </a:solidFill>
                <a:hlinkClick r:id="rId6"/>
              </a:rPr>
              <a:t>http://edibeselvi.github.io/</a:t>
            </a:r>
            <a:endParaRPr lang="en-US" sz="2000" b="1" dirty="0">
              <a:ln/>
              <a:solidFill>
                <a:schemeClr val="accent4"/>
              </a:solidFill>
            </a:endParaRPr>
          </a:p>
          <a:p>
            <a:r>
              <a:rPr lang="en-US" sz="2000" b="1" dirty="0">
                <a:ln/>
                <a:solidFill>
                  <a:schemeClr val="accent4"/>
                </a:solidFill>
                <a:hlinkClick r:id="rId7"/>
              </a:rPr>
              <a:t>https://gizemshahbazova.github.io/</a:t>
            </a:r>
            <a:endParaRPr lang="en-US" sz="2000" b="1" dirty="0">
              <a:ln/>
              <a:solidFill>
                <a:schemeClr val="accent4"/>
              </a:solidFill>
            </a:endParaRPr>
          </a:p>
          <a:p>
            <a:r>
              <a:rPr lang="en-US" sz="2000" b="1" dirty="0">
                <a:ln/>
                <a:solidFill>
                  <a:schemeClr val="accent4"/>
                </a:solidFill>
                <a:hlinkClick r:id="rId8"/>
              </a:rPr>
              <a:t>https://inancsound.github.io</a:t>
            </a:r>
            <a:endParaRPr lang="en-US" sz="2000" b="1" dirty="0">
              <a:ln/>
              <a:solidFill>
                <a:schemeClr val="accent4"/>
              </a:solidFill>
            </a:endParaRPr>
          </a:p>
          <a:p>
            <a:r>
              <a:rPr lang="en-US" sz="2000" b="1" dirty="0">
                <a:ln/>
                <a:solidFill>
                  <a:schemeClr val="accent4"/>
                </a:solidFill>
                <a:hlinkClick r:id="rId9"/>
              </a:rPr>
              <a:t>https://kahramankostas.github.io/</a:t>
            </a:r>
            <a:endParaRPr lang="en-US" sz="2000" b="1" dirty="0">
              <a:ln/>
              <a:solidFill>
                <a:schemeClr val="accent4"/>
              </a:solidFill>
            </a:endParaRPr>
          </a:p>
          <a:p>
            <a:endParaRPr lang="en-US" sz="2000" b="1" cap="none" spc="0" dirty="0">
              <a:ln/>
              <a:solidFill>
                <a:schemeClr val="accent4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2471578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7378025-32FB-6267-93A2-0AD226D56B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1121" y="687684"/>
            <a:ext cx="7990929" cy="6170316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7E30758-F2CD-50C9-51EB-7993951E5B8F}"/>
              </a:ext>
            </a:extLst>
          </p:cNvPr>
          <p:cNvSpPr/>
          <p:nvPr/>
        </p:nvSpPr>
        <p:spPr>
          <a:xfrm>
            <a:off x="1787927" y="-37079"/>
            <a:ext cx="844295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Bölümlerin ekonomik ve etkili kullanımı</a:t>
            </a:r>
            <a:endParaRPr lang="en-GB" sz="3600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DE04242-94DE-D751-280E-1F91587B4DCF}"/>
              </a:ext>
            </a:extLst>
          </p:cNvPr>
          <p:cNvSpPr/>
          <p:nvPr/>
        </p:nvSpPr>
        <p:spPr>
          <a:xfrm>
            <a:off x="4693920" y="5547360"/>
            <a:ext cx="1280160" cy="1137920"/>
          </a:xfrm>
          <a:prstGeom prst="rect">
            <a:avLst/>
          </a:prstGeom>
          <a:noFill/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B35A2FB-2689-1BBA-947F-FC5A61337900}"/>
              </a:ext>
            </a:extLst>
          </p:cNvPr>
          <p:cNvSpPr/>
          <p:nvPr/>
        </p:nvSpPr>
        <p:spPr>
          <a:xfrm>
            <a:off x="5936265" y="5547360"/>
            <a:ext cx="1280160" cy="1137920"/>
          </a:xfrm>
          <a:prstGeom prst="rect">
            <a:avLst/>
          </a:prstGeom>
          <a:noFill/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9C59E18-E6B6-DFA2-E652-8E662432C8B7}"/>
              </a:ext>
            </a:extLst>
          </p:cNvPr>
          <p:cNvSpPr/>
          <p:nvPr/>
        </p:nvSpPr>
        <p:spPr>
          <a:xfrm>
            <a:off x="8564880" y="1219200"/>
            <a:ext cx="1280160" cy="1341120"/>
          </a:xfrm>
          <a:prstGeom prst="rect">
            <a:avLst/>
          </a:prstGeom>
          <a:noFill/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D30B159-A279-F085-4E78-9FD7D70E6A83}"/>
              </a:ext>
            </a:extLst>
          </p:cNvPr>
          <p:cNvSpPr/>
          <p:nvPr/>
        </p:nvSpPr>
        <p:spPr>
          <a:xfrm>
            <a:off x="8564880" y="2669232"/>
            <a:ext cx="1280160" cy="1341120"/>
          </a:xfrm>
          <a:prstGeom prst="rect">
            <a:avLst/>
          </a:prstGeom>
          <a:noFill/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346385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32BC26D8-82FB-445E-AA49-62A77D7C1E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F6C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B44330D-EA18-4254-AA95-EB49948539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ACFEEC4-E62D-1F17-5FE8-2E7D364C9F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3605" y="643467"/>
            <a:ext cx="8704790" cy="5571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57934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2F0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63BF75D-E97D-0F88-18B0-C282CA970D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6217" y="0"/>
            <a:ext cx="517508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3528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8792D96-7C99-8794-91B8-661EDECD310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7047" t="2108" r="14587" b="1934"/>
          <a:stretch>
            <a:fillRect/>
          </a:stretch>
        </p:blipFill>
        <p:spPr>
          <a:xfrm>
            <a:off x="1033517" y="252248"/>
            <a:ext cx="4088525" cy="573864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C94322C-E8CB-9B98-D5E1-9803B4FEC0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1500" y="0"/>
            <a:ext cx="5552026" cy="6875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34412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DFB9C1F3-8B8B-4902-BEC6-24F9A399E8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572000" cy="68580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53F42CF-FBA6-D0EF-7F90-3826CADCB4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8515" y="456096"/>
            <a:ext cx="1887807" cy="189196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8B95BDA-7724-3CF5-2ACA-32BD34F99E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4146019"/>
            <a:ext cx="2926534" cy="189196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A65EDE5-7B75-2560-E857-E92445AB7F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63840" y="4146019"/>
            <a:ext cx="1615783" cy="1615783"/>
          </a:xfrm>
          <a:prstGeom prst="rect">
            <a:avLst/>
          </a:prstGeom>
        </p:spPr>
      </p:pic>
      <p:sp>
        <p:nvSpPr>
          <p:cNvPr id="5" name="Arrow: Right 4">
            <a:extLst>
              <a:ext uri="{FF2B5EF4-FFF2-40B4-BE49-F238E27FC236}">
                <a16:creationId xmlns:a16="http://schemas.microsoft.com/office/drawing/2014/main" id="{F5C94711-E95E-F9F5-9244-0047638179C2}"/>
              </a:ext>
            </a:extLst>
          </p:cNvPr>
          <p:cNvSpPr/>
          <p:nvPr/>
        </p:nvSpPr>
        <p:spPr>
          <a:xfrm>
            <a:off x="7010854" y="4422182"/>
            <a:ext cx="822960" cy="669821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9766998-3BD6-71B5-A736-3F6043F4CC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71731" y="456096"/>
            <a:ext cx="1887807" cy="1891968"/>
          </a:xfrm>
          <a:prstGeom prst="rect">
            <a:avLst/>
          </a:prstGeom>
        </p:spPr>
      </p:pic>
      <p:sp>
        <p:nvSpPr>
          <p:cNvPr id="8" name="Arrow: Right 7">
            <a:extLst>
              <a:ext uri="{FF2B5EF4-FFF2-40B4-BE49-F238E27FC236}">
                <a16:creationId xmlns:a16="http://schemas.microsoft.com/office/drawing/2014/main" id="{1E7B6EC3-ED54-C921-68D6-DFC7068379B0}"/>
              </a:ext>
            </a:extLst>
          </p:cNvPr>
          <p:cNvSpPr/>
          <p:nvPr/>
        </p:nvSpPr>
        <p:spPr>
          <a:xfrm>
            <a:off x="7422334" y="1402080"/>
            <a:ext cx="822960" cy="669821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6028666-73B0-2E3C-3EC7-ADD87EBBC3E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844929" y="2621108"/>
            <a:ext cx="2319305" cy="161578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8D0DE3E-99F0-2F85-BB6D-2D594CF6D2F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394068" flipV="1">
            <a:off x="9862748" y="3917772"/>
            <a:ext cx="1393579" cy="2319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18857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8" name="Rectangle 1037">
            <a:extLst>
              <a:ext uri="{FF2B5EF4-FFF2-40B4-BE49-F238E27FC236}">
                <a16:creationId xmlns:a16="http://schemas.microsoft.com/office/drawing/2014/main" id="{2B545582-41B5-BA53-7E60-B01EAC1E93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634382" y="0"/>
            <a:ext cx="4621832" cy="6858000"/>
          </a:xfrm>
          <a:prstGeom prst="rect">
            <a:avLst/>
          </a:prstGeom>
          <a:solidFill>
            <a:schemeClr val="bg1">
              <a:lumMod val="95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1CBD128-D458-1AE6-B34A-9824CAE0240E}"/>
              </a:ext>
            </a:extLst>
          </p:cNvPr>
          <p:cNvSpPr/>
          <p:nvPr/>
        </p:nvSpPr>
        <p:spPr>
          <a:xfrm>
            <a:off x="7945357" y="3213378"/>
            <a:ext cx="3525368" cy="297962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200" b="1" cap="none" spc="0" dirty="0">
                <a:ln w="12700" cmpd="sng">
                  <a:solidFill>
                    <a:schemeClr val="accent4"/>
                  </a:solidFill>
                  <a:prstDash val="solid"/>
                </a:ln>
                <a:effectLst/>
                <a:latin typeface="+mj-lt"/>
                <a:ea typeface="+mj-ea"/>
                <a:cs typeface="+mj-cs"/>
              </a:rPr>
              <a:t>CanErzincan.24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BF66BA0-103E-E35A-6C3C-10A7260753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978"/>
            <a:ext cx="4699788" cy="7040880"/>
          </a:xfrm>
          <a:prstGeom prst="rect">
            <a:avLst/>
          </a:prstGeom>
        </p:spPr>
      </p:pic>
      <p:cxnSp>
        <p:nvCxnSpPr>
          <p:cNvPr id="1040" name="Straight Connector 1039">
            <a:extLst>
              <a:ext uri="{FF2B5EF4-FFF2-40B4-BE49-F238E27FC236}">
                <a16:creationId xmlns:a16="http://schemas.microsoft.com/office/drawing/2014/main" id="{192712F8-36FA-35DF-0CE8-4098D93322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186293" y="871146"/>
            <a:ext cx="736939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889686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3F6FD8F-FDF8-F815-E16B-7B93A10156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467" y="1444625"/>
            <a:ext cx="5291666" cy="396874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108EA3F-5F02-968C-24D0-7DC8BE60F3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6865" y="2350823"/>
            <a:ext cx="5291667" cy="2156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5516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9" name="Isosceles Triangle 18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hesaba giris">
            <a:hlinkClick r:id="" action="ppaction://media"/>
            <a:extLst>
              <a:ext uri="{FF2B5EF4-FFF2-40B4-BE49-F238E27FC236}">
                <a16:creationId xmlns:a16="http://schemas.microsoft.com/office/drawing/2014/main" id="{CA64EB0B-BB93-94B4-3FA9-09970AB189A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43942" y="643467"/>
            <a:ext cx="9904116" cy="5571065"/>
          </a:xfrm>
          <a:prstGeom prst="rect">
            <a:avLst/>
          </a:prstGeom>
          <a:ln>
            <a:noFill/>
          </a:ln>
        </p:spPr>
      </p:pic>
      <p:sp>
        <p:nvSpPr>
          <p:cNvPr id="21" name="Isosceles Triangle 20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5281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56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WhatsApp Video 2026-04-26 at 14.01.37">
            <a:hlinkClick r:id="" action="ppaction://media"/>
            <a:extLst>
              <a:ext uri="{FF2B5EF4-FFF2-40B4-BE49-F238E27FC236}">
                <a16:creationId xmlns:a16="http://schemas.microsoft.com/office/drawing/2014/main" id="{77140181-907F-6CD3-D975-7080B991B5B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258757" y="0"/>
            <a:ext cx="2751899" cy="6115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7111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82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EE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39D1F38-60E6-982D-140A-68A5F706F4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0" y="0"/>
            <a:ext cx="10287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24149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8776</TotalTime>
  <Words>76</Words>
  <Application>Microsoft Office PowerPoint</Application>
  <PresentationFormat>Widescreen</PresentationFormat>
  <Paragraphs>13</Paragraphs>
  <Slides>17</Slides>
  <Notes>1</Notes>
  <HiddenSlides>0</HiddenSlides>
  <MMClips>3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Aptos</vt:lpstr>
      <vt:lpstr>Aptos Display</vt:lpstr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kahraman kostas</cp:lastModifiedBy>
  <cp:revision>681</cp:revision>
  <dcterms:created xsi:type="dcterms:W3CDTF">2024-07-20T18:11:05Z</dcterms:created>
  <dcterms:modified xsi:type="dcterms:W3CDTF">2026-04-30T01:05:51Z</dcterms:modified>
</cp:coreProperties>
</file>